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30"/>
  </p:notesMasterIdLst>
  <p:handoutMasterIdLst>
    <p:handoutMasterId r:id="rId31"/>
  </p:handoutMasterIdLst>
  <p:sldIdLst>
    <p:sldId id="256" r:id="rId2"/>
    <p:sldId id="327" r:id="rId3"/>
    <p:sldId id="318" r:id="rId4"/>
    <p:sldId id="319" r:id="rId5"/>
    <p:sldId id="320" r:id="rId6"/>
    <p:sldId id="321" r:id="rId7"/>
    <p:sldId id="290" r:id="rId8"/>
    <p:sldId id="329" r:id="rId9"/>
    <p:sldId id="315" r:id="rId10"/>
    <p:sldId id="306" r:id="rId11"/>
    <p:sldId id="282" r:id="rId12"/>
    <p:sldId id="298" r:id="rId13"/>
    <p:sldId id="331" r:id="rId14"/>
    <p:sldId id="284" r:id="rId15"/>
    <p:sldId id="297" r:id="rId16"/>
    <p:sldId id="299" r:id="rId17"/>
    <p:sldId id="305" r:id="rId18"/>
    <p:sldId id="300" r:id="rId19"/>
    <p:sldId id="301" r:id="rId20"/>
    <p:sldId id="333" r:id="rId21"/>
    <p:sldId id="302" r:id="rId22"/>
    <p:sldId id="334" r:id="rId23"/>
    <p:sldId id="335" r:id="rId24"/>
    <p:sldId id="336" r:id="rId25"/>
    <p:sldId id="337" r:id="rId26"/>
    <p:sldId id="338" r:id="rId27"/>
    <p:sldId id="339" r:id="rId28"/>
    <p:sldId id="341" r:id="rId29"/>
  </p:sldIdLst>
  <p:sldSz cx="9144000" cy="6858000" type="screen4x3"/>
  <p:notesSz cx="9236075" cy="69500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674F6"/>
    <a:srgbClr val="6289F8"/>
    <a:srgbClr val="8097F8"/>
    <a:srgbClr val="2C61F6"/>
    <a:srgbClr val="F8F0D0"/>
    <a:srgbClr val="F2E4AA"/>
    <a:srgbClr val="F4E9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0889" autoAdjust="0"/>
  </p:normalViewPr>
  <p:slideViewPr>
    <p:cSldViewPr>
      <p:cViewPr varScale="1">
        <p:scale>
          <a:sx n="72" d="100"/>
          <a:sy n="72" d="100"/>
        </p:scale>
        <p:origin x="78" y="10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4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0.xml"/><Relationship Id="rId13" Type="http://schemas.openxmlformats.org/officeDocument/2006/relationships/slide" Target="slides/slide26.xml"/><Relationship Id="rId3" Type="http://schemas.openxmlformats.org/officeDocument/2006/relationships/slide" Target="slides/slide11.xml"/><Relationship Id="rId7" Type="http://schemas.openxmlformats.org/officeDocument/2006/relationships/slide" Target="slides/slide15.xml"/><Relationship Id="rId12" Type="http://schemas.openxmlformats.org/officeDocument/2006/relationships/slide" Target="slides/slide25.xml"/><Relationship Id="rId2" Type="http://schemas.openxmlformats.org/officeDocument/2006/relationships/slide" Target="slides/slide10.xml"/><Relationship Id="rId1" Type="http://schemas.openxmlformats.org/officeDocument/2006/relationships/slide" Target="slides/slide7.xml"/><Relationship Id="rId6" Type="http://schemas.openxmlformats.org/officeDocument/2006/relationships/slide" Target="slides/slide14.xml"/><Relationship Id="rId11" Type="http://schemas.openxmlformats.org/officeDocument/2006/relationships/slide" Target="slides/slide24.xml"/><Relationship Id="rId5" Type="http://schemas.openxmlformats.org/officeDocument/2006/relationships/slide" Target="slides/slide13.xml"/><Relationship Id="rId10" Type="http://schemas.openxmlformats.org/officeDocument/2006/relationships/slide" Target="slides/slide23.xml"/><Relationship Id="rId4" Type="http://schemas.openxmlformats.org/officeDocument/2006/relationships/slide" Target="slides/slide12.xml"/><Relationship Id="rId9" Type="http://schemas.openxmlformats.org/officeDocument/2006/relationships/slide" Target="slides/slide22.xml"/><Relationship Id="rId14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B633A5DF-4535-4851-9D3B-8843BF528EEC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>
            <a:lvl1pPr defTabSz="924855" eaLnBrk="1" hangingPunct="1">
              <a:defRPr sz="1200"/>
            </a:lvl1pPr>
          </a:lstStyle>
          <a:p>
            <a:pPr>
              <a:defRPr/>
            </a:pPr>
            <a:r>
              <a:rPr lang="en-US"/>
              <a:t>Sequences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78A1BF19-3BE7-4D10-90D1-B32AC8976E9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33988" y="0"/>
            <a:ext cx="4002087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>
            <a:lvl1pPr algn="r" defTabSz="924855" eaLnBrk="1" hangingPunct="1">
              <a:defRPr sz="1200"/>
            </a:lvl1pPr>
          </a:lstStyle>
          <a:p>
            <a:pPr>
              <a:defRPr/>
            </a:pPr>
            <a:fld id="{91B528FD-FA0C-4908-9BE4-43A83F0E927D}" type="datetime8">
              <a:rPr lang="en-US"/>
              <a:pPr>
                <a:defRPr/>
              </a:pPr>
              <a:t>1/25/2022 8:26 PM</a:t>
            </a:fld>
            <a:endParaRPr lang="en-US"/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3CB5B5D0-8DA5-4270-BAE3-A7D37AEE631A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02413"/>
            <a:ext cx="4002088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75" tIns="46237" rIns="92475" bIns="46237" numCol="1" anchor="b" anchorCtr="0" compatLnSpc="1">
            <a:prstTxWarp prst="textNoShape">
              <a:avLst/>
            </a:prstTxWarp>
          </a:bodyPr>
          <a:lstStyle>
            <a:lvl1pPr defTabSz="924855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>
            <a:extLst>
              <a:ext uri="{FF2B5EF4-FFF2-40B4-BE49-F238E27FC236}">
                <a16:creationId xmlns:a16="http://schemas.microsoft.com/office/drawing/2014/main" id="{DEB31C0D-D045-4F4A-8A29-C1834FAB084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33988" y="6602413"/>
            <a:ext cx="4002087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75" tIns="46237" rIns="92475" bIns="46237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 smtClean="0"/>
            </a:lvl1pPr>
          </a:lstStyle>
          <a:p>
            <a:pPr>
              <a:defRPr/>
            </a:pPr>
            <a:fld id="{C4C6DD4C-04E5-449C-91C7-5A3FC3D845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35E6A150-CB12-4932-B4E3-E7906E00DB3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02088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>
            <a:lvl1pPr defTabSz="924855" eaLnBrk="1" hangingPunct="1">
              <a:defRPr sz="1200"/>
            </a:lvl1pPr>
          </a:lstStyle>
          <a:p>
            <a:pPr>
              <a:defRPr/>
            </a:pPr>
            <a:r>
              <a:rPr lang="en-US"/>
              <a:t>Sequences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971A0F0-A45B-4AFA-BE3A-CB4F6C8E543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33988" y="0"/>
            <a:ext cx="4002087" cy="3476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>
            <a:lvl1pPr algn="r" defTabSz="924855" eaLnBrk="1" hangingPunct="1">
              <a:defRPr sz="1200"/>
            </a:lvl1pPr>
          </a:lstStyle>
          <a:p>
            <a:pPr>
              <a:defRPr/>
            </a:pPr>
            <a:fld id="{492C887D-01A6-4C18-9217-2721006E2B2D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08D663C1-9BA6-48F7-927A-3CA460D5E34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81313" y="522288"/>
            <a:ext cx="3475037" cy="26050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DA9EA66-C203-4869-8E15-29C816C7AC7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230313" y="3302000"/>
            <a:ext cx="6775450" cy="31257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75" tIns="46237" rIns="92475" bIns="4623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15A544D-CD85-40B5-BFBD-5F52BCC0AFA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02413"/>
            <a:ext cx="4002088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75" tIns="46237" rIns="92475" bIns="46237" numCol="1" anchor="b" anchorCtr="0" compatLnSpc="1">
            <a:prstTxWarp prst="textNoShape">
              <a:avLst/>
            </a:prstTxWarp>
          </a:bodyPr>
          <a:lstStyle>
            <a:lvl1pPr defTabSz="924855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C890FED-C575-4358-81A7-6A2934E6BD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33988" y="6602413"/>
            <a:ext cx="4002087" cy="34766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475" tIns="46237" rIns="92475" bIns="46237" numCol="1" anchor="b" anchorCtr="0" compatLnSpc="1">
            <a:prstTxWarp prst="textNoShape">
              <a:avLst/>
            </a:prstTxWarp>
          </a:bodyPr>
          <a:lstStyle>
            <a:lvl1pPr algn="r" defTabSz="923925" eaLnBrk="1" hangingPunct="1">
              <a:defRPr sz="1200" smtClean="0"/>
            </a:lvl1pPr>
          </a:lstStyle>
          <a:p>
            <a:pPr>
              <a:defRPr/>
            </a:pPr>
            <a:fld id="{9CDF6742-F65C-4BA2-8890-539EFCC87E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D943DE9-CBAA-4300-8CCE-EA7BC198690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ahoma" panose="020B0604030504040204" pitchFamily="34" charset="0"/>
              </a:rPr>
              <a:t>Sequences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B558A05-D3D5-44C5-8225-35D528FA034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C2D467-DC2A-4109-9C7C-F756C524CD7E}" type="datetime8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1/25/2022 8:24 PM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0FD39875-E76E-4400-966C-D205AAF85A2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34EA06C-C6D0-4724-9C73-33D2570FA0BB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9E480F3E-4A8C-439D-A56C-C1CFD9E2D6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75FB25EF-0122-4F50-B37E-58F6452B3A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80F9125-D0ED-4278-9F53-35914DDDD11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ahoma" panose="020B0604030504040204" pitchFamily="34" charset="0"/>
              </a:rPr>
              <a:t>Sequences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14CC89E7-41A9-4B6C-8479-2CA192B0CBC2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1BBC726-27FA-4329-B1D0-889311FC6889}" type="datetime8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1/25/2022 8:24 PM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1268" name="Rectangle 7">
            <a:extLst>
              <a:ext uri="{FF2B5EF4-FFF2-40B4-BE49-F238E27FC236}">
                <a16:creationId xmlns:a16="http://schemas.microsoft.com/office/drawing/2014/main" id="{E70E087E-957E-4194-93F4-BD3C5F5CCD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B5CA97E-93F8-4BF2-B72C-50760DBE5E31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1269" name="Rectangle 2">
            <a:extLst>
              <a:ext uri="{FF2B5EF4-FFF2-40B4-BE49-F238E27FC236}">
                <a16:creationId xmlns:a16="http://schemas.microsoft.com/office/drawing/2014/main" id="{193CC964-FD27-4AE2-856F-7E640DA3AB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70" name="Rectangle 3">
            <a:extLst>
              <a:ext uri="{FF2B5EF4-FFF2-40B4-BE49-F238E27FC236}">
                <a16:creationId xmlns:a16="http://schemas.microsoft.com/office/drawing/2014/main" id="{268C64D4-4A9F-4720-8899-EBB5F264E3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6872486-E9CB-41C0-9D32-3E6EE8A0869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ahoma" panose="020B0604030504040204" pitchFamily="34" charset="0"/>
              </a:rPr>
              <a:t>Sequences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161A951B-7827-4B8B-B9AD-3F8593C18EB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27ED05D-6B6E-4965-9210-5E472A4A5CB3}" type="datetime8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1/25/2022 8:24 PM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3316" name="Rectangle 7">
            <a:extLst>
              <a:ext uri="{FF2B5EF4-FFF2-40B4-BE49-F238E27FC236}">
                <a16:creationId xmlns:a16="http://schemas.microsoft.com/office/drawing/2014/main" id="{2D2EABC3-9DB1-4309-9FD0-5AB897CC5B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0BD8B4C-E7A9-44A1-8991-F6325C1FDF8F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3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3317" name="Rectangle 2">
            <a:extLst>
              <a:ext uri="{FF2B5EF4-FFF2-40B4-BE49-F238E27FC236}">
                <a16:creationId xmlns:a16="http://schemas.microsoft.com/office/drawing/2014/main" id="{63E1E5B0-047C-42BD-9DD5-B676EB1A94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8" name="Rectangle 3">
            <a:extLst>
              <a:ext uri="{FF2B5EF4-FFF2-40B4-BE49-F238E27FC236}">
                <a16:creationId xmlns:a16="http://schemas.microsoft.com/office/drawing/2014/main" id="{A457F33B-D136-4A3A-B09F-82753B5302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66E607EB-973F-450B-9CA3-64EC2B1826F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ahoma" panose="020B0604030504040204" pitchFamily="34" charset="0"/>
              </a:rPr>
              <a:t>Sequences</a:t>
            </a: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195158E2-0D9A-4C18-AB04-D14B9E786F3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BD2954-7ECA-429F-B28E-7235E8753769}" type="datetime8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1/25/2022 8:24 PM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6388" name="Rectangle 7">
            <a:extLst>
              <a:ext uri="{FF2B5EF4-FFF2-40B4-BE49-F238E27FC236}">
                <a16:creationId xmlns:a16="http://schemas.microsoft.com/office/drawing/2014/main" id="{2EAB8E3F-5F2A-45C0-94A8-6E7E64B646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307418-2B94-4F76-A44D-CEF57CEBEB7C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5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6389" name="Rectangle 2">
            <a:extLst>
              <a:ext uri="{FF2B5EF4-FFF2-40B4-BE49-F238E27FC236}">
                <a16:creationId xmlns:a16="http://schemas.microsoft.com/office/drawing/2014/main" id="{5086ACEE-44C6-4505-8B12-CD26A822C9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90" name="Rectangle 3">
            <a:extLst>
              <a:ext uri="{FF2B5EF4-FFF2-40B4-BE49-F238E27FC236}">
                <a16:creationId xmlns:a16="http://schemas.microsoft.com/office/drawing/2014/main" id="{FAF68198-C4BD-4257-9AF0-1E308C0217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17488" indent="-217488"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23CED0C2-9D60-43E0-8E98-A0C48A6264C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ahoma" panose="020B0604030504040204" pitchFamily="34" charset="0"/>
              </a:rPr>
              <a:t>Sequences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76FC4D1-AC17-42B9-8F3A-39FA43C19B2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D5AA2B7-8038-45E0-9E56-E5CD55C3FDDD}" type="datetime8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1/25/2022 8:24 PM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77E042D0-9CA2-4290-8AB6-E480F7F82B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70AB619-ED19-40D8-9D7C-335A69B3ED64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6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C93BD20E-EE5A-4CDE-AFD5-84D8003025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F25A2319-70D6-4A38-81E9-B3C3365106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217488" indent="-217488"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6F8C18D-B20F-447A-A198-1A9FA8EFB53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ahoma" panose="020B0604030504040204" pitchFamily="34" charset="0"/>
              </a:rPr>
              <a:t>Sequences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79504B39-3C4E-4E56-885E-07F07D7550D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1CA77B8-0658-4F6B-BEF6-D1F8D57C21EC}" type="datetime8">
              <a:rPr lang="en-US" altLang="en-US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1/25/2022 8:24 PM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25604" name="Rectangle 7">
            <a:extLst>
              <a:ext uri="{FF2B5EF4-FFF2-40B4-BE49-F238E27FC236}">
                <a16:creationId xmlns:a16="http://schemas.microsoft.com/office/drawing/2014/main" id="{23508914-FEFF-492A-80A3-A0EBDC5029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11200" indent="-273050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0937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3193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70088" indent="-217488" defTabSz="923925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272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844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416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798888" indent="-217488" defTabSz="923925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9C9E58-6D46-474A-A80B-48597B231D0A}" type="slidenum">
              <a:rPr lang="en-US" altLang="en-US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7</a:t>
            </a:fld>
            <a:endParaRPr lang="en-US" altLang="en-US">
              <a:latin typeface="Tahoma" panose="020B0604030504040204" pitchFamily="34" charset="0"/>
            </a:endParaRPr>
          </a:p>
        </p:txBody>
      </p:sp>
      <p:sp>
        <p:nvSpPr>
          <p:cNvPr id="25605" name="Rectangle 2">
            <a:extLst>
              <a:ext uri="{FF2B5EF4-FFF2-40B4-BE49-F238E27FC236}">
                <a16:creationId xmlns:a16="http://schemas.microsoft.com/office/drawing/2014/main" id="{30E59854-B6FD-4DCF-BD86-856743D4FE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6" name="Rectangle 3">
            <a:extLst>
              <a:ext uri="{FF2B5EF4-FFF2-40B4-BE49-F238E27FC236}">
                <a16:creationId xmlns:a16="http://schemas.microsoft.com/office/drawing/2014/main" id="{B6DB71C9-D9D0-495A-85E7-7DA3C2B918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59FF04B9-2B5E-4C31-816D-DD42519E6A1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Tahoma" panose="020B0604030504040204" pitchFamily="34" charset="0"/>
              </a:rPr>
              <a:t>Queues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56647AF7-1A95-4BFA-93F0-FE18A19F66A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6004081-2B60-4A1E-8B3D-A6C628368D45}" type="datetime8">
              <a:rPr lang="en-US" altLang="en-US" sz="1300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1/25/2022 8:24 PM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8196" name="Rectangle 7">
            <a:extLst>
              <a:ext uri="{FF2B5EF4-FFF2-40B4-BE49-F238E27FC236}">
                <a16:creationId xmlns:a16="http://schemas.microsoft.com/office/drawing/2014/main" id="{DEB0208C-801A-4091-AC9F-4BA1564AF9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FA3EE0D-BB82-4D17-89BB-FF6A10315EE0}" type="slidenum">
              <a:rPr lang="en-US" altLang="en-US" sz="1300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20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4F7BE63F-703E-456F-B5A6-27220C09C0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6453CD65-55C5-42A1-9A38-50DA444138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D58814C9-C815-4BB9-87FB-C06F8C68D9B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300">
                <a:latin typeface="Tahoma" panose="020B0604030504040204" pitchFamily="34" charset="0"/>
              </a:rPr>
              <a:t>Queues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634AEB11-CD65-474B-8F00-B96E5DC248C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788CDBC-404B-4A2E-B13E-FF94FF6F0832}" type="datetime8">
              <a:rPr lang="en-US" altLang="en-US" sz="1300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1/25/2022 8:24 PM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9460" name="Rectangle 7">
            <a:extLst>
              <a:ext uri="{FF2B5EF4-FFF2-40B4-BE49-F238E27FC236}">
                <a16:creationId xmlns:a16="http://schemas.microsoft.com/office/drawing/2014/main" id="{594B0E4A-92E5-4C5D-9D78-30C26378B6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52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5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6BD06E-F7D1-472E-A3D3-2D692A1E8EEF}" type="slidenum">
              <a:rPr lang="en-US" altLang="en-US" sz="1300" smtClean="0">
                <a:latin typeface="Tahoma" panose="020B0604030504040204" pitchFamily="34" charset="0"/>
              </a:rPr>
              <a:pPr>
                <a:spcBef>
                  <a:spcPct val="0"/>
                </a:spcBef>
              </a:pPr>
              <a:t>28</a:t>
            </a:fld>
            <a:endParaRPr lang="en-US" altLang="en-US" sz="1300">
              <a:latin typeface="Tahoma" panose="020B0604030504040204" pitchFamily="34" charset="0"/>
            </a:endParaRPr>
          </a:p>
        </p:txBody>
      </p:sp>
      <p:sp>
        <p:nvSpPr>
          <p:cNvPr id="19461" name="Rectangle 2">
            <a:extLst>
              <a:ext uri="{FF2B5EF4-FFF2-40B4-BE49-F238E27FC236}">
                <a16:creationId xmlns:a16="http://schemas.microsoft.com/office/drawing/2014/main" id="{72BD32B9-FC0B-46E7-9644-1FB51023DE5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2" name="Rectangle 3">
            <a:extLst>
              <a:ext uri="{FF2B5EF4-FFF2-40B4-BE49-F238E27FC236}">
                <a16:creationId xmlns:a16="http://schemas.microsoft.com/office/drawing/2014/main" id="{F5923285-187F-411B-9CAD-B4570CD038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2A71E1ED-AD34-4F21-8C28-75E6CFEDC5D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5" name="Group 3">
              <a:extLst>
                <a:ext uri="{FF2B5EF4-FFF2-40B4-BE49-F238E27FC236}">
                  <a16:creationId xmlns:a16="http://schemas.microsoft.com/office/drawing/2014/main" id="{31E3DB85-5865-4567-A65C-8F63F8D4E1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sp>
            <p:nvSpPr>
              <p:cNvPr id="15" name="Rectangle 4">
                <a:extLst>
                  <a:ext uri="{FF2B5EF4-FFF2-40B4-BE49-F238E27FC236}">
                    <a16:creationId xmlns:a16="http://schemas.microsoft.com/office/drawing/2014/main" id="{20A98FDB-4E42-4D77-A142-77BFBC6BF015}"/>
                  </a:ext>
                </a:extLst>
              </p:cNvPr>
              <p:cNvSpPr>
                <a:spLocks noChangeArrowheads="1"/>
              </p:cNvSpPr>
              <p:nvPr/>
            </p:nvSpPr>
            <p:spPr bwMode="ltGray">
              <a:xfrm>
                <a:off x="2112" y="0"/>
                <a:ext cx="3648" cy="9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</a:defRPr>
                </a:lvl9pPr>
              </a:lstStyle>
              <a:p>
                <a:pPr eaLnBrk="1" hangingPunct="1">
                  <a:defRPr/>
                </a:pPr>
                <a:endParaRPr lang="en-US"/>
              </a:p>
            </p:txBody>
          </p:sp>
          <p:grpSp>
            <p:nvGrpSpPr>
              <p:cNvPr id="16" name="Group 5">
                <a:extLst>
                  <a:ext uri="{FF2B5EF4-FFF2-40B4-BE49-F238E27FC236}">
                    <a16:creationId xmlns:a16="http://schemas.microsoft.com/office/drawing/2014/main" id="{2500675B-DEA1-4D0D-9FF5-10A35F99C0B3}"/>
                  </a:ext>
                </a:extLst>
              </p:cNvPr>
              <p:cNvGrpSpPr>
                <a:grpSpLocks/>
              </p:cNvGrpSpPr>
              <p:nvPr userDrawn="1"/>
            </p:nvGrpSpPr>
            <p:grpSpPr bwMode="auto">
              <a:xfrm>
                <a:off x="0" y="0"/>
                <a:ext cx="5760" cy="4320"/>
                <a:chOff x="0" y="0"/>
                <a:chExt cx="5760" cy="4320"/>
              </a:xfrm>
            </p:grpSpPr>
            <p:sp>
              <p:nvSpPr>
                <p:cNvPr id="18" name="Line 6">
                  <a:extLst>
                    <a:ext uri="{FF2B5EF4-FFF2-40B4-BE49-F238E27FC236}">
                      <a16:creationId xmlns:a16="http://schemas.microsoft.com/office/drawing/2014/main" id="{9730F434-B65E-45F5-8140-A8593A34A0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" name="Line 7">
                  <a:extLst>
                    <a:ext uri="{FF2B5EF4-FFF2-40B4-BE49-F238E27FC236}">
                      <a16:creationId xmlns:a16="http://schemas.microsoft.com/office/drawing/2014/main" id="{98424184-E29A-4EA5-B324-8660089AD9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" name="Line 8">
                  <a:extLst>
                    <a:ext uri="{FF2B5EF4-FFF2-40B4-BE49-F238E27FC236}">
                      <a16:creationId xmlns:a16="http://schemas.microsoft.com/office/drawing/2014/main" id="{414B450D-23DA-4766-A94B-E86F3B316C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" name="Line 9">
                  <a:extLst>
                    <a:ext uri="{FF2B5EF4-FFF2-40B4-BE49-F238E27FC236}">
                      <a16:creationId xmlns:a16="http://schemas.microsoft.com/office/drawing/2014/main" id="{3F45B2DD-604D-48F8-938F-C368EDA1FD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2" name="Line 10">
                  <a:extLst>
                    <a:ext uri="{FF2B5EF4-FFF2-40B4-BE49-F238E27FC236}">
                      <a16:creationId xmlns:a16="http://schemas.microsoft.com/office/drawing/2014/main" id="{48A2FEC6-E1A6-4553-A4E9-57D3AA7A53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3" name="Line 11">
                  <a:extLst>
                    <a:ext uri="{FF2B5EF4-FFF2-40B4-BE49-F238E27FC236}">
                      <a16:creationId xmlns:a16="http://schemas.microsoft.com/office/drawing/2014/main" id="{C721303D-D83B-433A-89FC-672F6A8754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" name="Line 12">
                  <a:extLst>
                    <a:ext uri="{FF2B5EF4-FFF2-40B4-BE49-F238E27FC236}">
                      <a16:creationId xmlns:a16="http://schemas.microsoft.com/office/drawing/2014/main" id="{078C4271-1E09-4363-8341-5355D2B8AD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" name="Line 13">
                  <a:extLst>
                    <a:ext uri="{FF2B5EF4-FFF2-40B4-BE49-F238E27FC236}">
                      <a16:creationId xmlns:a16="http://schemas.microsoft.com/office/drawing/2014/main" id="{728749CD-4B34-4135-A7A2-7708355BAF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" name="Line 14">
                  <a:extLst>
                    <a:ext uri="{FF2B5EF4-FFF2-40B4-BE49-F238E27FC236}">
                      <a16:creationId xmlns:a16="http://schemas.microsoft.com/office/drawing/2014/main" id="{523B972B-7F21-4ABB-9462-EAEEEBC4377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" name="Line 15">
                  <a:extLst>
                    <a:ext uri="{FF2B5EF4-FFF2-40B4-BE49-F238E27FC236}">
                      <a16:creationId xmlns:a16="http://schemas.microsoft.com/office/drawing/2014/main" id="{CF9E5E63-E929-40C1-A5B8-F4E6A6AF98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" name="Line 16">
                  <a:extLst>
                    <a:ext uri="{FF2B5EF4-FFF2-40B4-BE49-F238E27FC236}">
                      <a16:creationId xmlns:a16="http://schemas.microsoft.com/office/drawing/2014/main" id="{9940B198-F5C3-4371-AB3F-D3856D7B78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9" name="Line 17">
                  <a:extLst>
                    <a:ext uri="{FF2B5EF4-FFF2-40B4-BE49-F238E27FC236}">
                      <a16:creationId xmlns:a16="http://schemas.microsoft.com/office/drawing/2014/main" id="{124380A4-0268-47E8-95E2-1EA552B80D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0" name="Line 18">
                  <a:extLst>
                    <a:ext uri="{FF2B5EF4-FFF2-40B4-BE49-F238E27FC236}">
                      <a16:creationId xmlns:a16="http://schemas.microsoft.com/office/drawing/2014/main" id="{79B6566A-6969-4EC4-BC0F-B804176B1B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1" name="Line 19">
                  <a:extLst>
                    <a:ext uri="{FF2B5EF4-FFF2-40B4-BE49-F238E27FC236}">
                      <a16:creationId xmlns:a16="http://schemas.microsoft.com/office/drawing/2014/main" id="{F9DE216B-45D0-4C7A-804C-53B953A7E9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2" name="Line 20">
                  <a:extLst>
                    <a:ext uri="{FF2B5EF4-FFF2-40B4-BE49-F238E27FC236}">
                      <a16:creationId xmlns:a16="http://schemas.microsoft.com/office/drawing/2014/main" id="{5AC72001-8259-4B10-BE98-4366404751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3" name="Line 21">
                  <a:extLst>
                    <a:ext uri="{FF2B5EF4-FFF2-40B4-BE49-F238E27FC236}">
                      <a16:creationId xmlns:a16="http://schemas.microsoft.com/office/drawing/2014/main" id="{AA711F50-B6F6-4C71-B0AF-9008DE26A6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4" name="Line 22">
                  <a:extLst>
                    <a:ext uri="{FF2B5EF4-FFF2-40B4-BE49-F238E27FC236}">
                      <a16:creationId xmlns:a16="http://schemas.microsoft.com/office/drawing/2014/main" id="{4A43D610-FF47-4ABE-8662-61CC7E66E8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5" name="Line 23">
                  <a:extLst>
                    <a:ext uri="{FF2B5EF4-FFF2-40B4-BE49-F238E27FC236}">
                      <a16:creationId xmlns:a16="http://schemas.microsoft.com/office/drawing/2014/main" id="{B04A067C-C508-43E4-B835-0C3921C390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6" name="Line 24">
                  <a:extLst>
                    <a:ext uri="{FF2B5EF4-FFF2-40B4-BE49-F238E27FC236}">
                      <a16:creationId xmlns:a16="http://schemas.microsoft.com/office/drawing/2014/main" id="{648B2815-3967-417D-97C2-54DDBDB4BA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" name="Line 25">
                  <a:extLst>
                    <a:ext uri="{FF2B5EF4-FFF2-40B4-BE49-F238E27FC236}">
                      <a16:creationId xmlns:a16="http://schemas.microsoft.com/office/drawing/2014/main" id="{A5A0B838-7E6B-44BC-901A-8C5C108433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" name="Line 26">
                  <a:extLst>
                    <a:ext uri="{FF2B5EF4-FFF2-40B4-BE49-F238E27FC236}">
                      <a16:creationId xmlns:a16="http://schemas.microsoft.com/office/drawing/2014/main" id="{25E855BE-CA9F-4DCF-A956-EEA05D2B67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9" name="Line 27">
                  <a:extLst>
                    <a:ext uri="{FF2B5EF4-FFF2-40B4-BE49-F238E27FC236}">
                      <a16:creationId xmlns:a16="http://schemas.microsoft.com/office/drawing/2014/main" id="{FB736CF3-0452-485B-8DE9-CBD4509E458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0" name="Line 28">
                  <a:extLst>
                    <a:ext uri="{FF2B5EF4-FFF2-40B4-BE49-F238E27FC236}">
                      <a16:creationId xmlns:a16="http://schemas.microsoft.com/office/drawing/2014/main" id="{140DBBB5-5AE6-4430-A49A-5C55D79376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1" name="Line 29">
                  <a:extLst>
                    <a:ext uri="{FF2B5EF4-FFF2-40B4-BE49-F238E27FC236}">
                      <a16:creationId xmlns:a16="http://schemas.microsoft.com/office/drawing/2014/main" id="{121883D6-60CE-4209-B80B-63B2C58EEC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2" name="Line 30">
                  <a:extLst>
                    <a:ext uri="{FF2B5EF4-FFF2-40B4-BE49-F238E27FC236}">
                      <a16:creationId xmlns:a16="http://schemas.microsoft.com/office/drawing/2014/main" id="{68572C15-CFEE-4FA4-B5D3-A28510D704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3" name="Line 31">
                  <a:extLst>
                    <a:ext uri="{FF2B5EF4-FFF2-40B4-BE49-F238E27FC236}">
                      <a16:creationId xmlns:a16="http://schemas.microsoft.com/office/drawing/2014/main" id="{6E52FC4D-7E4E-4C1B-9826-6FD952D8D6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4" name="Line 32">
                  <a:extLst>
                    <a:ext uri="{FF2B5EF4-FFF2-40B4-BE49-F238E27FC236}">
                      <a16:creationId xmlns:a16="http://schemas.microsoft.com/office/drawing/2014/main" id="{AEBDA513-5795-495B-90E7-98E82F6291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5" name="Line 33">
                  <a:extLst>
                    <a:ext uri="{FF2B5EF4-FFF2-40B4-BE49-F238E27FC236}">
                      <a16:creationId xmlns:a16="http://schemas.microsoft.com/office/drawing/2014/main" id="{C98966CB-1DA0-4AF3-906D-72B10DE47E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6" name="Line 34">
                  <a:extLst>
                    <a:ext uri="{FF2B5EF4-FFF2-40B4-BE49-F238E27FC236}">
                      <a16:creationId xmlns:a16="http://schemas.microsoft.com/office/drawing/2014/main" id="{3669517A-1502-4DD5-B032-58A125CC8E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7" name="Line 35">
                  <a:extLst>
                    <a:ext uri="{FF2B5EF4-FFF2-40B4-BE49-F238E27FC236}">
                      <a16:creationId xmlns:a16="http://schemas.microsoft.com/office/drawing/2014/main" id="{74F7EFFF-4B70-423F-A40F-750A22A5EC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Line 36">
                  <a:extLst>
                    <a:ext uri="{FF2B5EF4-FFF2-40B4-BE49-F238E27FC236}">
                      <a16:creationId xmlns:a16="http://schemas.microsoft.com/office/drawing/2014/main" id="{C6ED8522-3D59-438B-89ED-DBCFB0CC6B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Line 37">
                  <a:extLst>
                    <a:ext uri="{FF2B5EF4-FFF2-40B4-BE49-F238E27FC236}">
                      <a16:creationId xmlns:a16="http://schemas.microsoft.com/office/drawing/2014/main" id="{68FC81D5-C8FB-407E-A395-44151E02C6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Line 38">
                  <a:extLst>
                    <a:ext uri="{FF2B5EF4-FFF2-40B4-BE49-F238E27FC236}">
                      <a16:creationId xmlns:a16="http://schemas.microsoft.com/office/drawing/2014/main" id="{767BD121-0A5F-4934-A355-8252837461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39">
                  <a:extLst>
                    <a:ext uri="{FF2B5EF4-FFF2-40B4-BE49-F238E27FC236}">
                      <a16:creationId xmlns:a16="http://schemas.microsoft.com/office/drawing/2014/main" id="{2E8BAAFA-2D45-44DE-8928-8CD0362EDD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2" name="Line 40">
                  <a:extLst>
                    <a:ext uri="{FF2B5EF4-FFF2-40B4-BE49-F238E27FC236}">
                      <a16:creationId xmlns:a16="http://schemas.microsoft.com/office/drawing/2014/main" id="{0C69C8D0-A862-4D83-8DE4-7BD1E65D77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3" name="Line 41">
                  <a:extLst>
                    <a:ext uri="{FF2B5EF4-FFF2-40B4-BE49-F238E27FC236}">
                      <a16:creationId xmlns:a16="http://schemas.microsoft.com/office/drawing/2014/main" id="{A3C26E3B-D9F2-4897-BFB4-63329027DC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4" name="Line 42">
                  <a:extLst>
                    <a:ext uri="{FF2B5EF4-FFF2-40B4-BE49-F238E27FC236}">
                      <a16:creationId xmlns:a16="http://schemas.microsoft.com/office/drawing/2014/main" id="{646303D9-1F71-4A55-99AF-F5040E61AA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5" name="Line 43">
                  <a:extLst>
                    <a:ext uri="{FF2B5EF4-FFF2-40B4-BE49-F238E27FC236}">
                      <a16:creationId xmlns:a16="http://schemas.microsoft.com/office/drawing/2014/main" id="{D967CC7E-47DA-4A5C-AD72-9C29C0423A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6" name="Line 44">
                  <a:extLst>
                    <a:ext uri="{FF2B5EF4-FFF2-40B4-BE49-F238E27FC236}">
                      <a16:creationId xmlns:a16="http://schemas.microsoft.com/office/drawing/2014/main" id="{BB6002F8-3CE8-4C1B-B40F-D0C4DA0487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7" name="Line 45">
                  <a:extLst>
                    <a:ext uri="{FF2B5EF4-FFF2-40B4-BE49-F238E27FC236}">
                      <a16:creationId xmlns:a16="http://schemas.microsoft.com/office/drawing/2014/main" id="{9FF7F63B-CDD4-4A33-8271-549E082CF9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8" name="Line 46">
                  <a:extLst>
                    <a:ext uri="{FF2B5EF4-FFF2-40B4-BE49-F238E27FC236}">
                      <a16:creationId xmlns:a16="http://schemas.microsoft.com/office/drawing/2014/main" id="{0810BD5C-164A-4650-B2F8-29CC870520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9" name="Line 47">
                  <a:extLst>
                    <a:ext uri="{FF2B5EF4-FFF2-40B4-BE49-F238E27FC236}">
                      <a16:creationId xmlns:a16="http://schemas.microsoft.com/office/drawing/2014/main" id="{50D8D59A-E1DE-455A-A3C5-1E9A527D3C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0" name="Line 48">
                  <a:extLst>
                    <a:ext uri="{FF2B5EF4-FFF2-40B4-BE49-F238E27FC236}">
                      <a16:creationId xmlns:a16="http://schemas.microsoft.com/office/drawing/2014/main" id="{A8F8360E-2078-4A62-87DB-9373DE15DC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1" name="Line 49">
                  <a:extLst>
                    <a:ext uri="{FF2B5EF4-FFF2-40B4-BE49-F238E27FC236}">
                      <a16:creationId xmlns:a16="http://schemas.microsoft.com/office/drawing/2014/main" id="{0308056B-18E1-4D56-9711-E8FAC57567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2" name="Line 50">
                  <a:extLst>
                    <a:ext uri="{FF2B5EF4-FFF2-40B4-BE49-F238E27FC236}">
                      <a16:creationId xmlns:a16="http://schemas.microsoft.com/office/drawing/2014/main" id="{BC8CD632-1AD4-49E8-B3BC-45BA6ECD91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3" name="Line 51">
                  <a:extLst>
                    <a:ext uri="{FF2B5EF4-FFF2-40B4-BE49-F238E27FC236}">
                      <a16:creationId xmlns:a16="http://schemas.microsoft.com/office/drawing/2014/main" id="{E64A9E61-EDF7-40D6-9D0D-7AB3CC610E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4" name="Line 52">
                  <a:extLst>
                    <a:ext uri="{FF2B5EF4-FFF2-40B4-BE49-F238E27FC236}">
                      <a16:creationId xmlns:a16="http://schemas.microsoft.com/office/drawing/2014/main" id="{8C65CA7B-A35B-4B14-A31E-516C615B7F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5" name="Line 53">
                  <a:extLst>
                    <a:ext uri="{FF2B5EF4-FFF2-40B4-BE49-F238E27FC236}">
                      <a16:creationId xmlns:a16="http://schemas.microsoft.com/office/drawing/2014/main" id="{D3BBB00A-889C-4EDA-B8D2-841B23D55F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6" name="Line 54">
                  <a:extLst>
                    <a:ext uri="{FF2B5EF4-FFF2-40B4-BE49-F238E27FC236}">
                      <a16:creationId xmlns:a16="http://schemas.microsoft.com/office/drawing/2014/main" id="{F67E280E-B216-4477-AC48-18143ECA697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7" name="Line 55">
                  <a:extLst>
                    <a:ext uri="{FF2B5EF4-FFF2-40B4-BE49-F238E27FC236}">
                      <a16:creationId xmlns:a16="http://schemas.microsoft.com/office/drawing/2014/main" id="{9860E62D-E4F4-4AA3-A7A4-C446BB4372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68" name="Line 56">
                  <a:extLst>
                    <a:ext uri="{FF2B5EF4-FFF2-40B4-BE49-F238E27FC236}">
                      <a16:creationId xmlns:a16="http://schemas.microsoft.com/office/drawing/2014/main" id="{5D4ADA52-E55C-4322-A9B7-5CF4A881A68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7" name="Line 57">
                <a:extLst>
                  <a:ext uri="{FF2B5EF4-FFF2-40B4-BE49-F238E27FC236}">
                    <a16:creationId xmlns:a16="http://schemas.microsoft.com/office/drawing/2014/main" id="{952DC534-5C6E-4CB4-B112-B95BA7D9AEB6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568" y="0"/>
                <a:ext cx="0" cy="1488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58">
              <a:extLst>
                <a:ext uri="{FF2B5EF4-FFF2-40B4-BE49-F238E27FC236}">
                  <a16:creationId xmlns:a16="http://schemas.microsoft.com/office/drawing/2014/main" id="{16775EB3-B54A-442D-A6C0-3E912D90A796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3" y="559"/>
              <a:ext cx="4192" cy="1796"/>
              <a:chOff x="3" y="559"/>
              <a:chExt cx="4192" cy="1796"/>
            </a:xfrm>
          </p:grpSpPr>
          <p:sp>
            <p:nvSpPr>
              <p:cNvPr id="11" name="Line 59">
                <a:extLst>
                  <a:ext uri="{FF2B5EF4-FFF2-40B4-BE49-F238E27FC236}">
                    <a16:creationId xmlns:a16="http://schemas.microsoft.com/office/drawing/2014/main" id="{FACA5D8F-C6E0-48A0-AF06-C4E2C27E09ED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506" y="559"/>
                <a:ext cx="0" cy="1796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" name="Line 60">
                <a:extLst>
                  <a:ext uri="{FF2B5EF4-FFF2-40B4-BE49-F238E27FC236}">
                    <a16:creationId xmlns:a16="http://schemas.microsoft.com/office/drawing/2014/main" id="{8A6DB8D7-67FC-4576-A0BA-2FBA8C0BD89D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" y="1924"/>
                <a:ext cx="32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Line 61">
                <a:extLst>
                  <a:ext uri="{FF2B5EF4-FFF2-40B4-BE49-F238E27FC236}">
                    <a16:creationId xmlns:a16="http://schemas.microsoft.com/office/drawing/2014/main" id="{13249F0B-1E2D-4C28-994F-E3B361BC969D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 flipV="1">
                <a:off x="384" y="938"/>
                <a:ext cx="3811" cy="1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Arc 62">
                <a:extLst>
                  <a:ext uri="{FF2B5EF4-FFF2-40B4-BE49-F238E27FC236}">
                    <a16:creationId xmlns:a16="http://schemas.microsoft.com/office/drawing/2014/main" id="{020B5107-2693-4F84-9FF8-DF254AB95B38}"/>
                  </a:ext>
                </a:extLst>
              </p:cNvPr>
              <p:cNvSpPr>
                <a:spLocks/>
              </p:cNvSpPr>
              <p:nvPr/>
            </p:nvSpPr>
            <p:spPr bwMode="ltGray">
              <a:xfrm rot="16200000" flipH="1">
                <a:off x="426" y="860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63">
              <a:extLst>
                <a:ext uri="{FF2B5EF4-FFF2-40B4-BE49-F238E27FC236}">
                  <a16:creationId xmlns:a16="http://schemas.microsoft.com/office/drawing/2014/main" id="{D57DF7AE-924B-48BE-AEC8-BC667F00DD0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1480" y="1952"/>
              <a:ext cx="3808" cy="1812"/>
              <a:chOff x="1480" y="1952"/>
              <a:chExt cx="3808" cy="1812"/>
            </a:xfrm>
          </p:grpSpPr>
          <p:sp>
            <p:nvSpPr>
              <p:cNvPr id="8" name="Line 64">
                <a:extLst>
                  <a:ext uri="{FF2B5EF4-FFF2-40B4-BE49-F238E27FC236}">
                    <a16:creationId xmlns:a16="http://schemas.microsoft.com/office/drawing/2014/main" id="{43D59542-240A-4DF9-9218-FE00CE9AFFD7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V="1">
                <a:off x="1480" y="3442"/>
                <a:ext cx="38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65">
                <a:extLst>
                  <a:ext uri="{FF2B5EF4-FFF2-40B4-BE49-F238E27FC236}">
                    <a16:creationId xmlns:a16="http://schemas.microsoft.com/office/drawing/2014/main" id="{93C43891-BD16-484B-9240-21C54D838BA3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5172" y="1952"/>
                <a:ext cx="0" cy="181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" name="Arc 66">
                <a:extLst>
                  <a:ext uri="{FF2B5EF4-FFF2-40B4-BE49-F238E27FC236}">
                    <a16:creationId xmlns:a16="http://schemas.microsoft.com/office/drawing/2014/main" id="{F00A4991-28A7-4C0F-94E0-F3FFBD723D42}"/>
                  </a:ext>
                </a:extLst>
              </p:cNvPr>
              <p:cNvSpPr>
                <a:spLocks/>
              </p:cNvSpPr>
              <p:nvPr/>
            </p:nvSpPr>
            <p:spPr bwMode="ltGray">
              <a:xfrm rot="5400000">
                <a:off x="5097" y="3346"/>
                <a:ext cx="156" cy="157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5187" name="Rectangle 67"/>
          <p:cNvSpPr>
            <a:spLocks noGrp="1" noChangeArrowheads="1"/>
          </p:cNvSpPr>
          <p:nvPr>
            <p:ph type="ctrTitle"/>
          </p:nvPr>
        </p:nvSpPr>
        <p:spPr>
          <a:xfrm>
            <a:off x="990600" y="17526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188" name="Rectangle 68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990600" y="3309938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69" name="Rectangle 69">
            <a:extLst>
              <a:ext uri="{FF2B5EF4-FFF2-40B4-BE49-F238E27FC236}">
                <a16:creationId xmlns:a16="http://schemas.microsoft.com/office/drawing/2014/main" id="{4F612387-C3BF-4C70-8821-3FB3E09C058D}"/>
              </a:ext>
            </a:extLst>
          </p:cNvPr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7ACFAB-5551-45A9-9E03-289BBDF5E273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70" name="Rectangle 70">
            <a:extLst>
              <a:ext uri="{FF2B5EF4-FFF2-40B4-BE49-F238E27FC236}">
                <a16:creationId xmlns:a16="http://schemas.microsoft.com/office/drawing/2014/main" id="{342EA72A-F5D8-4B87-B625-401DCE90D3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Lists</a:t>
            </a:r>
          </a:p>
        </p:txBody>
      </p:sp>
      <p:sp>
        <p:nvSpPr>
          <p:cNvPr id="71" name="Rectangle 71">
            <a:extLst>
              <a:ext uri="{FF2B5EF4-FFF2-40B4-BE49-F238E27FC236}">
                <a16:creationId xmlns:a16="http://schemas.microsoft.com/office/drawing/2014/main" id="{6FEEE7BD-D2C2-411B-97F2-991F1E47F1F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D0461D0-4145-406C-AEDA-78917A887CA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5890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B6D2B855-7BD7-4BAB-A447-12188A0DBE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4429F-1639-47EA-8D5C-8B62DB83D64A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FDBAA532-EC1F-422E-B7D7-980859051C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C36B5D3F-306E-4D80-B138-54B17CED48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4C231E-062A-49D7-908F-80A10728E3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908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304800"/>
            <a:ext cx="2000250" cy="5715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0"/>
            <a:ext cx="5848350" cy="5715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5AE030E3-2300-4548-8423-FC669F94B9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557C02-0565-4632-8FB3-47C26EA6DE27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81CAACD1-8B33-4247-9E77-F2C84D10440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A64A7CEF-8400-499B-B2F5-AAD685BF1B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2D3741-32F5-40FF-8578-719D4749B1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65147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81CF3AC0-4910-41AE-BE69-CA811E284B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CAA0C-D929-435E-AAC0-116DEFC2E3C6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C818E352-783C-4A54-80B8-F06569FB2B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EA053811-AEE6-41C9-94DC-729F28F833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6E4F62-2EBE-40CE-98E7-F379AE3F63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5762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838200" y="19050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E5E7754F-3D42-47F2-8372-5A69893815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F291E-9F49-486C-9603-F1D9B893BA87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90A7FDB2-D13B-4037-A434-3C7EDC5B236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A1567F90-7957-46B7-9B21-82910EE363F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C2DDF9-9F42-429D-B538-37E764E76B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8246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689F2391-F95D-4945-9487-5ED91AAF344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175AAC-2C06-4B18-87CA-BBCAFE5E008E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A0670A74-1DBC-47C9-A5D9-1276096823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46E4BDF4-1814-42C4-BD6D-6503D13AAD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ED7F0-9823-4711-970B-E0928EDDCC4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1030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5">
            <a:extLst>
              <a:ext uri="{FF2B5EF4-FFF2-40B4-BE49-F238E27FC236}">
                <a16:creationId xmlns:a16="http://schemas.microsoft.com/office/drawing/2014/main" id="{043CA27B-B8A1-4EA8-B45D-6CE190111C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A2AE6-EC30-45D9-9261-B518945A166B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5" name="Rectangle 66">
            <a:extLst>
              <a:ext uri="{FF2B5EF4-FFF2-40B4-BE49-F238E27FC236}">
                <a16:creationId xmlns:a16="http://schemas.microsoft.com/office/drawing/2014/main" id="{3A132D39-3E6E-4D3A-BFE6-5E9E624E8F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6" name="Rectangle 67">
            <a:extLst>
              <a:ext uri="{FF2B5EF4-FFF2-40B4-BE49-F238E27FC236}">
                <a16:creationId xmlns:a16="http://schemas.microsoft.com/office/drawing/2014/main" id="{7F463E17-2C59-4F54-8E19-040F155D49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CB853-CF16-44D9-8472-F08E44A8831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8486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9050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32183609-C16C-423B-8D11-7089D62137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C9227-130D-446A-8E05-90A80E618FA6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0511F7B2-F494-49A2-88BB-06D402631B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4D060301-C189-4DEF-8718-A49ADBBC41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BCA74-CA04-4459-826B-6830E3E99E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88407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5">
            <a:extLst>
              <a:ext uri="{FF2B5EF4-FFF2-40B4-BE49-F238E27FC236}">
                <a16:creationId xmlns:a16="http://schemas.microsoft.com/office/drawing/2014/main" id="{7FE72F81-3E37-4E31-9CE9-928932DAA9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4EC3E-969B-4D1E-94FC-F2C1E790359A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8" name="Rectangle 66">
            <a:extLst>
              <a:ext uri="{FF2B5EF4-FFF2-40B4-BE49-F238E27FC236}">
                <a16:creationId xmlns:a16="http://schemas.microsoft.com/office/drawing/2014/main" id="{E8D9DDB7-B114-4E77-855E-E5B3D06127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9" name="Rectangle 67">
            <a:extLst>
              <a:ext uri="{FF2B5EF4-FFF2-40B4-BE49-F238E27FC236}">
                <a16:creationId xmlns:a16="http://schemas.microsoft.com/office/drawing/2014/main" id="{D6944760-D50C-4C29-8863-E4E292A6165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49215-228A-4270-9A6C-061214B61D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279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5">
            <a:extLst>
              <a:ext uri="{FF2B5EF4-FFF2-40B4-BE49-F238E27FC236}">
                <a16:creationId xmlns:a16="http://schemas.microsoft.com/office/drawing/2014/main" id="{97A6E37A-C588-427F-BEB9-8FB16EB850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61210D-858A-4A95-B802-181813B16C3B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4" name="Rectangle 66">
            <a:extLst>
              <a:ext uri="{FF2B5EF4-FFF2-40B4-BE49-F238E27FC236}">
                <a16:creationId xmlns:a16="http://schemas.microsoft.com/office/drawing/2014/main" id="{BD4F0C5F-46FD-4113-AB2F-1B3BDE3CD1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5" name="Rectangle 67">
            <a:extLst>
              <a:ext uri="{FF2B5EF4-FFF2-40B4-BE49-F238E27FC236}">
                <a16:creationId xmlns:a16="http://schemas.microsoft.com/office/drawing/2014/main" id="{29FF1013-7B88-486C-A59C-8732AB0E0F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2EDBE4-06EE-4343-B983-833D2F2E7C1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145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5">
            <a:extLst>
              <a:ext uri="{FF2B5EF4-FFF2-40B4-BE49-F238E27FC236}">
                <a16:creationId xmlns:a16="http://schemas.microsoft.com/office/drawing/2014/main" id="{B254DD7B-60F8-450E-A4FF-E5539A493C6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74143C-91CE-4CA9-A6B3-87DDF33907BD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3" name="Rectangle 66">
            <a:extLst>
              <a:ext uri="{FF2B5EF4-FFF2-40B4-BE49-F238E27FC236}">
                <a16:creationId xmlns:a16="http://schemas.microsoft.com/office/drawing/2014/main" id="{F7A6F7BD-E57E-4490-BB61-2DAD3D0470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4" name="Rectangle 67">
            <a:extLst>
              <a:ext uri="{FF2B5EF4-FFF2-40B4-BE49-F238E27FC236}">
                <a16:creationId xmlns:a16="http://schemas.microsoft.com/office/drawing/2014/main" id="{58D8B2A5-130C-4E2F-B605-8D17565AB0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84441-5D67-46CB-BB98-089BC87E5B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530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E9696F37-E57C-4DB4-A5C1-00A42E9A4B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D30C7-0333-44DC-8A8F-B250DB342B31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CBBBADD8-028F-4DE0-9CDC-862150F3EE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9195644A-7C37-4B8A-BB69-A5819D7AFD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F0C92E-E89E-4097-9039-2EE4A40FDC2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0205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5">
            <a:extLst>
              <a:ext uri="{FF2B5EF4-FFF2-40B4-BE49-F238E27FC236}">
                <a16:creationId xmlns:a16="http://schemas.microsoft.com/office/drawing/2014/main" id="{025C17B6-DBB2-425E-9214-7A39CC7D50D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DF155B-633A-4278-87F6-E02652B96FAB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6" name="Rectangle 66">
            <a:extLst>
              <a:ext uri="{FF2B5EF4-FFF2-40B4-BE49-F238E27FC236}">
                <a16:creationId xmlns:a16="http://schemas.microsoft.com/office/drawing/2014/main" id="{488D5C5E-E4D3-495E-803F-4285E75AADA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7" name="Rectangle 67">
            <a:extLst>
              <a:ext uri="{FF2B5EF4-FFF2-40B4-BE49-F238E27FC236}">
                <a16:creationId xmlns:a16="http://schemas.microsoft.com/office/drawing/2014/main" id="{945B942B-69D6-4A96-AE98-008D55E4D39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F627C2-45BD-4301-94F3-AE036C3697F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851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>
            <a:extLst>
              <a:ext uri="{FF2B5EF4-FFF2-40B4-BE49-F238E27FC236}">
                <a16:creationId xmlns:a16="http://schemas.microsoft.com/office/drawing/2014/main" id="{0DF5D9DA-3CE3-4F1C-A36E-52F4958F2CA7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grpSp>
          <p:nvGrpSpPr>
            <p:cNvPr id="1032" name="Group 3">
              <a:extLst>
                <a:ext uri="{FF2B5EF4-FFF2-40B4-BE49-F238E27FC236}">
                  <a16:creationId xmlns:a16="http://schemas.microsoft.com/office/drawing/2014/main" id="{31ACE519-33DD-4A52-BEAE-A10B9C2CDE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grpSp>
            <p:nvGrpSpPr>
              <p:cNvPr id="1039" name="Group 4">
                <a:extLst>
                  <a:ext uri="{FF2B5EF4-FFF2-40B4-BE49-F238E27FC236}">
                    <a16:creationId xmlns:a16="http://schemas.microsoft.com/office/drawing/2014/main" id="{3D611A3F-8E55-45E3-A803-C2D0A78A78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92"/>
                <a:ext cx="5760" cy="4032"/>
                <a:chOff x="0" y="192"/>
                <a:chExt cx="5760" cy="4032"/>
              </a:xfrm>
            </p:grpSpPr>
            <p:sp>
              <p:nvSpPr>
                <p:cNvPr id="1070" name="Line 5">
                  <a:extLst>
                    <a:ext uri="{FF2B5EF4-FFF2-40B4-BE49-F238E27FC236}">
                      <a16:creationId xmlns:a16="http://schemas.microsoft.com/office/drawing/2014/main" id="{89DF511F-9FC6-4BAD-B6F5-4A54FE2677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1" name="Line 6">
                  <a:extLst>
                    <a:ext uri="{FF2B5EF4-FFF2-40B4-BE49-F238E27FC236}">
                      <a16:creationId xmlns:a16="http://schemas.microsoft.com/office/drawing/2014/main" id="{C8B62F72-0906-4690-A367-AFA76CA4E9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2" name="Line 7">
                  <a:extLst>
                    <a:ext uri="{FF2B5EF4-FFF2-40B4-BE49-F238E27FC236}">
                      <a16:creationId xmlns:a16="http://schemas.microsoft.com/office/drawing/2014/main" id="{685B0DBF-C01B-427F-9D52-F453C6FAAF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57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3" name="Line 8">
                  <a:extLst>
                    <a:ext uri="{FF2B5EF4-FFF2-40B4-BE49-F238E27FC236}">
                      <a16:creationId xmlns:a16="http://schemas.microsoft.com/office/drawing/2014/main" id="{B56754B4-48EF-404E-A02D-B09A693F45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76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4" name="Line 9">
                  <a:extLst>
                    <a:ext uri="{FF2B5EF4-FFF2-40B4-BE49-F238E27FC236}">
                      <a16:creationId xmlns:a16="http://schemas.microsoft.com/office/drawing/2014/main" id="{A5F68075-21AE-4EF1-A720-F5AF30BBC7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96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5" name="Line 10">
                  <a:extLst>
                    <a:ext uri="{FF2B5EF4-FFF2-40B4-BE49-F238E27FC236}">
                      <a16:creationId xmlns:a16="http://schemas.microsoft.com/office/drawing/2014/main" id="{EB9616AB-17FC-4204-969D-48F8185299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15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6" name="Line 11">
                  <a:extLst>
                    <a:ext uri="{FF2B5EF4-FFF2-40B4-BE49-F238E27FC236}">
                      <a16:creationId xmlns:a16="http://schemas.microsoft.com/office/drawing/2014/main" id="{81D3B5E6-B447-44DB-BD39-A2EDE32BC57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34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7" name="Line 12">
                  <a:extLst>
                    <a:ext uri="{FF2B5EF4-FFF2-40B4-BE49-F238E27FC236}">
                      <a16:creationId xmlns:a16="http://schemas.microsoft.com/office/drawing/2014/main" id="{9A6C838C-68A8-44F2-AF71-ACA9A40B23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53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8" name="Line 13">
                  <a:extLst>
                    <a:ext uri="{FF2B5EF4-FFF2-40B4-BE49-F238E27FC236}">
                      <a16:creationId xmlns:a16="http://schemas.microsoft.com/office/drawing/2014/main" id="{BF9D7820-F4FC-4EFE-A846-9E7D4B8B38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72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79" name="Line 14">
                  <a:extLst>
                    <a:ext uri="{FF2B5EF4-FFF2-40B4-BE49-F238E27FC236}">
                      <a16:creationId xmlns:a16="http://schemas.microsoft.com/office/drawing/2014/main" id="{E07EBF35-036D-4DAA-AC17-23ED55502B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192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0" name="Line 15">
                  <a:extLst>
                    <a:ext uri="{FF2B5EF4-FFF2-40B4-BE49-F238E27FC236}">
                      <a16:creationId xmlns:a16="http://schemas.microsoft.com/office/drawing/2014/main" id="{4A1B1ABD-2C27-4F62-B12A-9F221549B3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11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1" name="Line 16">
                  <a:extLst>
                    <a:ext uri="{FF2B5EF4-FFF2-40B4-BE49-F238E27FC236}">
                      <a16:creationId xmlns:a16="http://schemas.microsoft.com/office/drawing/2014/main" id="{58034435-68D1-4393-B2E4-A065792CFB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30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2" name="Line 17">
                  <a:extLst>
                    <a:ext uri="{FF2B5EF4-FFF2-40B4-BE49-F238E27FC236}">
                      <a16:creationId xmlns:a16="http://schemas.microsoft.com/office/drawing/2014/main" id="{85921A3B-054F-4A11-AC54-E79880B3A8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49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3" name="Line 18">
                  <a:extLst>
                    <a:ext uri="{FF2B5EF4-FFF2-40B4-BE49-F238E27FC236}">
                      <a16:creationId xmlns:a16="http://schemas.microsoft.com/office/drawing/2014/main" id="{3DA5593D-7009-4FEA-875C-3C022FF40C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68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4" name="Line 19">
                  <a:extLst>
                    <a:ext uri="{FF2B5EF4-FFF2-40B4-BE49-F238E27FC236}">
                      <a16:creationId xmlns:a16="http://schemas.microsoft.com/office/drawing/2014/main" id="{DEEC0F6F-2FFC-4515-A374-1B043A0800E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288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5" name="Line 20">
                  <a:extLst>
                    <a:ext uri="{FF2B5EF4-FFF2-40B4-BE49-F238E27FC236}">
                      <a16:creationId xmlns:a16="http://schemas.microsoft.com/office/drawing/2014/main" id="{3382B53C-CA5A-48AF-AEA7-0153B5A4B5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07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6" name="Line 21">
                  <a:extLst>
                    <a:ext uri="{FF2B5EF4-FFF2-40B4-BE49-F238E27FC236}">
                      <a16:creationId xmlns:a16="http://schemas.microsoft.com/office/drawing/2014/main" id="{0B7C740C-BA00-49C3-BCB8-52F5D59CF9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26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7" name="Line 22">
                  <a:extLst>
                    <a:ext uri="{FF2B5EF4-FFF2-40B4-BE49-F238E27FC236}">
                      <a16:creationId xmlns:a16="http://schemas.microsoft.com/office/drawing/2014/main" id="{41E1A3D8-040D-4E7B-A364-73F45A254FE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456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8" name="Line 23">
                  <a:extLst>
                    <a:ext uri="{FF2B5EF4-FFF2-40B4-BE49-F238E27FC236}">
                      <a16:creationId xmlns:a16="http://schemas.microsoft.com/office/drawing/2014/main" id="{C8C2377D-777B-48A5-B2A7-1DF6D03F59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648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89" name="Line 24">
                  <a:extLst>
                    <a:ext uri="{FF2B5EF4-FFF2-40B4-BE49-F238E27FC236}">
                      <a16:creationId xmlns:a16="http://schemas.microsoft.com/office/drawing/2014/main" id="{5FC6D7F4-57CA-4BDF-B590-204FD92054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3840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0" name="Line 25">
                  <a:extLst>
                    <a:ext uri="{FF2B5EF4-FFF2-40B4-BE49-F238E27FC236}">
                      <a16:creationId xmlns:a16="http://schemas.microsoft.com/office/drawing/2014/main" id="{13EF25DF-F031-4DBC-A69E-0B23BF5DC6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032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91" name="Line 26">
                  <a:extLst>
                    <a:ext uri="{FF2B5EF4-FFF2-40B4-BE49-F238E27FC236}">
                      <a16:creationId xmlns:a16="http://schemas.microsoft.com/office/drawing/2014/main" id="{CFE14A22-FDEE-414A-9D49-1E12808A49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0" y="4224"/>
                  <a:ext cx="5760" cy="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1040" name="Group 27">
                <a:extLst>
                  <a:ext uri="{FF2B5EF4-FFF2-40B4-BE49-F238E27FC236}">
                    <a16:creationId xmlns:a16="http://schemas.microsoft.com/office/drawing/2014/main" id="{C695687E-BA20-4738-AFB0-F7DF4DEA88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2" y="0"/>
                <a:ext cx="5376" cy="4320"/>
                <a:chOff x="192" y="0"/>
                <a:chExt cx="5376" cy="4320"/>
              </a:xfrm>
            </p:grpSpPr>
            <p:sp>
              <p:nvSpPr>
                <p:cNvPr id="1041" name="Line 28">
                  <a:extLst>
                    <a:ext uri="{FF2B5EF4-FFF2-40B4-BE49-F238E27FC236}">
                      <a16:creationId xmlns:a16="http://schemas.microsoft.com/office/drawing/2014/main" id="{323C5FAD-0183-4B8C-A171-51C1EB0865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2" name="Line 29">
                  <a:extLst>
                    <a:ext uri="{FF2B5EF4-FFF2-40B4-BE49-F238E27FC236}">
                      <a16:creationId xmlns:a16="http://schemas.microsoft.com/office/drawing/2014/main" id="{712CFD90-43AD-47CE-A885-5BE18B604C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3" name="Line 30">
                  <a:extLst>
                    <a:ext uri="{FF2B5EF4-FFF2-40B4-BE49-F238E27FC236}">
                      <a16:creationId xmlns:a16="http://schemas.microsoft.com/office/drawing/2014/main" id="{4A256F9F-56BA-4F49-8741-3D90933E80D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4" name="Line 31">
                  <a:extLst>
                    <a:ext uri="{FF2B5EF4-FFF2-40B4-BE49-F238E27FC236}">
                      <a16:creationId xmlns:a16="http://schemas.microsoft.com/office/drawing/2014/main" id="{F6764AF9-A7F7-4C76-96F8-934F690520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7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5" name="Line 32">
                  <a:extLst>
                    <a:ext uri="{FF2B5EF4-FFF2-40B4-BE49-F238E27FC236}">
                      <a16:creationId xmlns:a16="http://schemas.microsoft.com/office/drawing/2014/main" id="{12F916E4-DFE0-4656-A2A5-B645F0B8E4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96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6" name="Line 33">
                  <a:extLst>
                    <a:ext uri="{FF2B5EF4-FFF2-40B4-BE49-F238E27FC236}">
                      <a16:creationId xmlns:a16="http://schemas.microsoft.com/office/drawing/2014/main" id="{A3D2A74E-DC6C-482E-B2DD-6A15F7D40A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15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7" name="Line 34">
                  <a:extLst>
                    <a:ext uri="{FF2B5EF4-FFF2-40B4-BE49-F238E27FC236}">
                      <a16:creationId xmlns:a16="http://schemas.microsoft.com/office/drawing/2014/main" id="{E43B224F-7D00-46AE-81B1-EE0292EE3C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34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8" name="Line 35">
                  <a:extLst>
                    <a:ext uri="{FF2B5EF4-FFF2-40B4-BE49-F238E27FC236}">
                      <a16:creationId xmlns:a16="http://schemas.microsoft.com/office/drawing/2014/main" id="{FA710838-C1C6-4929-B7F1-8756CB17B1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53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49" name="Line 36">
                  <a:extLst>
                    <a:ext uri="{FF2B5EF4-FFF2-40B4-BE49-F238E27FC236}">
                      <a16:creationId xmlns:a16="http://schemas.microsoft.com/office/drawing/2014/main" id="{A643CB85-5890-447A-94A6-20D3F53421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72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0" name="Line 37">
                  <a:extLst>
                    <a:ext uri="{FF2B5EF4-FFF2-40B4-BE49-F238E27FC236}">
                      <a16:creationId xmlns:a16="http://schemas.microsoft.com/office/drawing/2014/main" id="{66C9C390-D541-46B4-96BB-50D75A496D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192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1" name="Line 38">
                  <a:extLst>
                    <a:ext uri="{FF2B5EF4-FFF2-40B4-BE49-F238E27FC236}">
                      <a16:creationId xmlns:a16="http://schemas.microsoft.com/office/drawing/2014/main" id="{F8FCF47B-0A54-4E68-B375-FBCB36CA05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11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2" name="Line 39">
                  <a:extLst>
                    <a:ext uri="{FF2B5EF4-FFF2-40B4-BE49-F238E27FC236}">
                      <a16:creationId xmlns:a16="http://schemas.microsoft.com/office/drawing/2014/main" id="{BFFD5ACD-C8E2-47E5-8509-2F4838798E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30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3" name="Line 40">
                  <a:extLst>
                    <a:ext uri="{FF2B5EF4-FFF2-40B4-BE49-F238E27FC236}">
                      <a16:creationId xmlns:a16="http://schemas.microsoft.com/office/drawing/2014/main" id="{455CDA29-DFA5-46EA-94A4-69680D8AF9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49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4" name="Line 41">
                  <a:extLst>
                    <a:ext uri="{FF2B5EF4-FFF2-40B4-BE49-F238E27FC236}">
                      <a16:creationId xmlns:a16="http://schemas.microsoft.com/office/drawing/2014/main" id="{43DDD9B1-A1B7-401E-8125-8A790DE14E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68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5" name="Line 42">
                  <a:extLst>
                    <a:ext uri="{FF2B5EF4-FFF2-40B4-BE49-F238E27FC236}">
                      <a16:creationId xmlns:a16="http://schemas.microsoft.com/office/drawing/2014/main" id="{EC6E6155-FA89-4C7F-85E9-0446546BA2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288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6" name="Line 43">
                  <a:extLst>
                    <a:ext uri="{FF2B5EF4-FFF2-40B4-BE49-F238E27FC236}">
                      <a16:creationId xmlns:a16="http://schemas.microsoft.com/office/drawing/2014/main" id="{E1D98E4D-D0AD-4F41-B799-D19FA4DD7E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07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7" name="Line 44">
                  <a:extLst>
                    <a:ext uri="{FF2B5EF4-FFF2-40B4-BE49-F238E27FC236}">
                      <a16:creationId xmlns:a16="http://schemas.microsoft.com/office/drawing/2014/main" id="{0701DFBA-E7FE-443F-9854-DC37F14EC8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26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8" name="Line 45">
                  <a:extLst>
                    <a:ext uri="{FF2B5EF4-FFF2-40B4-BE49-F238E27FC236}">
                      <a16:creationId xmlns:a16="http://schemas.microsoft.com/office/drawing/2014/main" id="{F18852F1-7D2F-403A-B95C-E658A3D631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45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59" name="Line 46">
                  <a:extLst>
                    <a:ext uri="{FF2B5EF4-FFF2-40B4-BE49-F238E27FC236}">
                      <a16:creationId xmlns:a16="http://schemas.microsoft.com/office/drawing/2014/main" id="{BE88CA21-992F-4A51-B3E4-AA6077B30F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64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0" name="Line 47">
                  <a:extLst>
                    <a:ext uri="{FF2B5EF4-FFF2-40B4-BE49-F238E27FC236}">
                      <a16:creationId xmlns:a16="http://schemas.microsoft.com/office/drawing/2014/main" id="{1815C4B4-F927-4F21-98B9-8692CF54AB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384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1" name="Line 48">
                  <a:extLst>
                    <a:ext uri="{FF2B5EF4-FFF2-40B4-BE49-F238E27FC236}">
                      <a16:creationId xmlns:a16="http://schemas.microsoft.com/office/drawing/2014/main" id="{E7352E2B-E8FC-49ED-8E28-CE9DB9C86E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03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2" name="Line 49">
                  <a:extLst>
                    <a:ext uri="{FF2B5EF4-FFF2-40B4-BE49-F238E27FC236}">
                      <a16:creationId xmlns:a16="http://schemas.microsoft.com/office/drawing/2014/main" id="{02BF1211-FC23-4EA7-B5DC-285B7F25AF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22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3" name="Line 50">
                  <a:extLst>
                    <a:ext uri="{FF2B5EF4-FFF2-40B4-BE49-F238E27FC236}">
                      <a16:creationId xmlns:a16="http://schemas.microsoft.com/office/drawing/2014/main" id="{092C8FF4-11E8-4E5D-A43D-AA79898C1C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41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4" name="Line 51">
                  <a:extLst>
                    <a:ext uri="{FF2B5EF4-FFF2-40B4-BE49-F238E27FC236}">
                      <a16:creationId xmlns:a16="http://schemas.microsoft.com/office/drawing/2014/main" id="{6E812680-3BE7-4EC1-B53C-E80BC78C989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60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5" name="Line 52">
                  <a:extLst>
                    <a:ext uri="{FF2B5EF4-FFF2-40B4-BE49-F238E27FC236}">
                      <a16:creationId xmlns:a16="http://schemas.microsoft.com/office/drawing/2014/main" id="{A2A90D6B-4F91-4670-ADCB-72B72B6725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800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6" name="Line 53">
                  <a:extLst>
                    <a:ext uri="{FF2B5EF4-FFF2-40B4-BE49-F238E27FC236}">
                      <a16:creationId xmlns:a16="http://schemas.microsoft.com/office/drawing/2014/main" id="{66AB0E13-1C21-4BB3-A376-F5CC5652D0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4992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7" name="Line 54">
                  <a:extLst>
                    <a:ext uri="{FF2B5EF4-FFF2-40B4-BE49-F238E27FC236}">
                      <a16:creationId xmlns:a16="http://schemas.microsoft.com/office/drawing/2014/main" id="{F50C4560-0521-4846-B978-7E26A3F56E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184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8" name="Line 55">
                  <a:extLst>
                    <a:ext uri="{FF2B5EF4-FFF2-40B4-BE49-F238E27FC236}">
                      <a16:creationId xmlns:a16="http://schemas.microsoft.com/office/drawing/2014/main" id="{BC51EB90-4CBA-49F8-B9EB-E71E619DF3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376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069" name="Line 56">
                  <a:extLst>
                    <a:ext uri="{FF2B5EF4-FFF2-40B4-BE49-F238E27FC236}">
                      <a16:creationId xmlns:a16="http://schemas.microsoft.com/office/drawing/2014/main" id="{43D41889-D6F5-404A-91E8-2AFF9BEB04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white">
                <a:xfrm>
                  <a:off x="5568" y="0"/>
                  <a:ext cx="0" cy="4320"/>
                </a:xfrm>
                <a:prstGeom prst="line">
                  <a:avLst/>
                </a:prstGeom>
                <a:noFill/>
                <a:ln w="9525">
                  <a:pattFill prst="pct30">
                    <a:fgClr>
                      <a:schemeClr val="folHlink"/>
                    </a:fgClr>
                    <a:bgClr>
                      <a:schemeClr val="bg1"/>
                    </a:bgClr>
                  </a:patt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033" name="Rectangle 57" descr="60%">
              <a:extLst>
                <a:ext uri="{FF2B5EF4-FFF2-40B4-BE49-F238E27FC236}">
                  <a16:creationId xmlns:a16="http://schemas.microsoft.com/office/drawing/2014/main" id="{B6BA139E-5E35-492B-8B62-ADAECC317C49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2112" y="0"/>
              <a:ext cx="3648" cy="96"/>
            </a:xfrm>
            <a:prstGeom prst="rect">
              <a:avLst/>
            </a:prstGeom>
            <a:pattFill prst="pct60">
              <a:fgClr>
                <a:schemeClr val="folHlink"/>
              </a:fgClr>
              <a:bgClr>
                <a:schemeClr val="bg1"/>
              </a:bgClr>
            </a:pattFill>
            <a:ln>
              <a:noFill/>
            </a:ln>
            <a:effectLst/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4" name="Line 58">
              <a:extLst>
                <a:ext uri="{FF2B5EF4-FFF2-40B4-BE49-F238E27FC236}">
                  <a16:creationId xmlns:a16="http://schemas.microsoft.com/office/drawing/2014/main" id="{D527ECBD-8EAB-4D6F-8FBB-D1A173DC9920}"/>
                </a:ext>
              </a:extLst>
            </p:cNvPr>
            <p:cNvSpPr>
              <a:spLocks noChangeShapeType="1"/>
            </p:cNvSpPr>
            <p:nvPr/>
          </p:nvSpPr>
          <p:spPr bwMode="ltGray">
            <a:xfrm>
              <a:off x="5568" y="0"/>
              <a:ext cx="0" cy="1488"/>
            </a:xfrm>
            <a:prstGeom prst="line">
              <a:avLst/>
            </a:prstGeom>
            <a:noFill/>
            <a:ln w="9525">
              <a:solidFill>
                <a:schemeClr val="hlink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035" name="Group 59">
              <a:extLst>
                <a:ext uri="{FF2B5EF4-FFF2-40B4-BE49-F238E27FC236}">
                  <a16:creationId xmlns:a16="http://schemas.microsoft.com/office/drawing/2014/main" id="{BF4159EF-149E-4005-A644-9505310D77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" y="892"/>
              <a:ext cx="1124" cy="1464"/>
              <a:chOff x="96" y="916"/>
              <a:chExt cx="2208" cy="2876"/>
            </a:xfrm>
          </p:grpSpPr>
          <p:sp>
            <p:nvSpPr>
              <p:cNvPr id="1036" name="Line 60">
                <a:extLst>
                  <a:ext uri="{FF2B5EF4-FFF2-40B4-BE49-F238E27FC236}">
                    <a16:creationId xmlns:a16="http://schemas.microsoft.com/office/drawing/2014/main" id="{D46ADD62-4001-46D8-80AB-79119FE6ABA6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 flipH="1">
                <a:off x="96" y="1037"/>
                <a:ext cx="2208" cy="0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7" name="Line 61">
                <a:extLst>
                  <a:ext uri="{FF2B5EF4-FFF2-40B4-BE49-F238E27FC236}">
                    <a16:creationId xmlns:a16="http://schemas.microsoft.com/office/drawing/2014/main" id="{97E2BC1F-7C31-43C9-B5CD-1931144634F0}"/>
                  </a:ext>
                </a:extLst>
              </p:cNvPr>
              <p:cNvSpPr>
                <a:spLocks noChangeShapeType="1"/>
              </p:cNvSpPr>
              <p:nvPr/>
            </p:nvSpPr>
            <p:spPr bwMode="ltGray">
              <a:xfrm>
                <a:off x="336" y="920"/>
                <a:ext cx="0" cy="2872"/>
              </a:xfrm>
              <a:prstGeom prst="line">
                <a:avLst/>
              </a:pr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8" name="Arc 62">
                <a:extLst>
                  <a:ext uri="{FF2B5EF4-FFF2-40B4-BE49-F238E27FC236}">
                    <a16:creationId xmlns:a16="http://schemas.microsoft.com/office/drawing/2014/main" id="{086E3F7C-D266-41C0-8779-B8DEC593EAC1}"/>
                  </a:ext>
                </a:extLst>
              </p:cNvPr>
              <p:cNvSpPr>
                <a:spLocks/>
              </p:cNvSpPr>
              <p:nvPr/>
            </p:nvSpPr>
            <p:spPr bwMode="ltGray">
              <a:xfrm flipH="1">
                <a:off x="217" y="916"/>
                <a:ext cx="239" cy="239"/>
              </a:xfrm>
              <a:custGeom>
                <a:avLst/>
                <a:gdLst>
                  <a:gd name="T0" fmla="*/ 0 w 43195"/>
                  <a:gd name="T1" fmla="*/ 0 h 43200"/>
                  <a:gd name="T2" fmla="*/ 0 w 43195"/>
                  <a:gd name="T3" fmla="*/ 0 h 43200"/>
                  <a:gd name="T4" fmla="*/ 0 w 43195"/>
                  <a:gd name="T5" fmla="*/ 0 h 432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3195" h="43200" fill="none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</a:path>
                  <a:path w="43195" h="43200" stroke="0" extrusionOk="0">
                    <a:moveTo>
                      <a:pt x="21114" y="5"/>
                    </a:moveTo>
                    <a:cubicBezTo>
                      <a:pt x="21274" y="1"/>
                      <a:pt x="21434" y="-1"/>
                      <a:pt x="21595" y="0"/>
                    </a:cubicBezTo>
                    <a:cubicBezTo>
                      <a:pt x="33524" y="0"/>
                      <a:pt x="43195" y="9670"/>
                      <a:pt x="43195" y="21600"/>
                    </a:cubicBezTo>
                    <a:cubicBezTo>
                      <a:pt x="43195" y="33529"/>
                      <a:pt x="33524" y="43200"/>
                      <a:pt x="21595" y="43200"/>
                    </a:cubicBezTo>
                    <a:cubicBezTo>
                      <a:pt x="9843" y="43200"/>
                      <a:pt x="247" y="33805"/>
                      <a:pt x="-1" y="22056"/>
                    </a:cubicBezTo>
                    <a:lnTo>
                      <a:pt x="21595" y="21600"/>
                    </a:lnTo>
                    <a:lnTo>
                      <a:pt x="21114" y="5"/>
                    </a:lnTo>
                    <a:close/>
                  </a:path>
                </a:pathLst>
              </a:custGeom>
              <a:noFill/>
              <a:ln w="952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1027" name="Rectangle 63">
            <a:extLst>
              <a:ext uri="{FF2B5EF4-FFF2-40B4-BE49-F238E27FC236}">
                <a16:creationId xmlns:a16="http://schemas.microsoft.com/office/drawing/2014/main" id="{28DBDB7D-22D7-4A8D-949C-11F00667D7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6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868BD03-2449-4E98-9F9C-83CFAA45F6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9050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161" name="Rectangle 65">
            <a:extLst>
              <a:ext uri="{FF2B5EF4-FFF2-40B4-BE49-F238E27FC236}">
                <a16:creationId xmlns:a16="http://schemas.microsoft.com/office/drawing/2014/main" id="{5D7254C3-1997-4FE1-A950-6019B191F5D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fld id="{2B252779-3B63-4B6A-970E-F1AA2EE984AE}" type="datetime8">
              <a:rPr lang="en-US"/>
              <a:pPr>
                <a:defRPr/>
              </a:pPr>
              <a:t>1/25/2022 8:24 PM</a:t>
            </a:fld>
            <a:endParaRPr lang="en-US"/>
          </a:p>
        </p:txBody>
      </p:sp>
      <p:sp>
        <p:nvSpPr>
          <p:cNvPr id="4162" name="Rectangle 66">
            <a:extLst>
              <a:ext uri="{FF2B5EF4-FFF2-40B4-BE49-F238E27FC236}">
                <a16:creationId xmlns:a16="http://schemas.microsoft.com/office/drawing/2014/main" id="{9761E645-A927-4A73-AEF1-23E81F32676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r>
              <a:rPr lang="en-US"/>
              <a:t>Linked List</a:t>
            </a:r>
          </a:p>
        </p:txBody>
      </p:sp>
      <p:sp>
        <p:nvSpPr>
          <p:cNvPr id="4163" name="Rectangle 67">
            <a:extLst>
              <a:ext uri="{FF2B5EF4-FFF2-40B4-BE49-F238E27FC236}">
                <a16:creationId xmlns:a16="http://schemas.microsoft.com/office/drawing/2014/main" id="{E2744710-69D6-44F5-ACC7-BE926D9DF18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888772E1-EE12-4744-9B88-1B4BB177CC1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110000"/>
        <a:buFont typeface="Wingdings" panose="05000000000000000000" pitchFamily="2" charset="2"/>
        <a:buBlip>
          <a:blip r:embed="rId15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5000"/>
        <a:buFont typeface="Wingdings" panose="05000000000000000000" pitchFamily="2" charset="2"/>
        <a:buChar char="w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1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71">
            <a:extLst>
              <a:ext uri="{FF2B5EF4-FFF2-40B4-BE49-F238E27FC236}">
                <a16:creationId xmlns:a16="http://schemas.microsoft.com/office/drawing/2014/main" id="{7D3CA802-F6D4-407A-9642-AAAA8E357C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E201134-B6D5-477D-8AD0-2860ABD03116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en-US" sz="1400"/>
          </a:p>
        </p:txBody>
      </p:sp>
      <p:sp>
        <p:nvSpPr>
          <p:cNvPr id="5124" name="Rectangle 2">
            <a:extLst>
              <a:ext uri="{FF2B5EF4-FFF2-40B4-BE49-F238E27FC236}">
                <a16:creationId xmlns:a16="http://schemas.microsoft.com/office/drawing/2014/main" id="{A083DE04-96A8-4DE1-AE87-A70BEF558E1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914400" y="16764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sz="4100" dirty="0"/>
              <a:t>Linked Lists, Stacks, and Queues </a:t>
            </a:r>
          </a:p>
        </p:txBody>
      </p:sp>
      <p:pic>
        <p:nvPicPr>
          <p:cNvPr id="5125" name="Picture 251" descr="j0100570">
            <a:extLst>
              <a:ext uri="{FF2B5EF4-FFF2-40B4-BE49-F238E27FC236}">
                <a16:creationId xmlns:a16="http://schemas.microsoft.com/office/drawing/2014/main" id="{7FD397F9-DF1C-4CAE-8DD5-168BF3AB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048000"/>
            <a:ext cx="3097213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BCD85CF-CC9C-43C9-8F35-85FD6D9E851D}"/>
              </a:ext>
            </a:extLst>
          </p:cNvPr>
          <p:cNvSpPr txBox="1"/>
          <p:nvPr/>
        </p:nvSpPr>
        <p:spPr>
          <a:xfrm>
            <a:off x="228420" y="6149250"/>
            <a:ext cx="8233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en-US" sz="1400" dirty="0">
                <a:latin typeface="+mj-lt"/>
              </a:rPr>
              <a:t>These slides were prepared by Prof. Silva adapting the slides from Data Structures &amp; Algorithms in Java (Goodrich et al.) and Data Structures and Algorithm Analysis in Java (Weiss)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F5677-B868-4853-9361-F7FE2E309F21}"/>
              </a:ext>
            </a:extLst>
          </p:cNvPr>
          <p:cNvSpPr txBox="1"/>
          <p:nvPr/>
        </p:nvSpPr>
        <p:spPr>
          <a:xfrm>
            <a:off x="914400" y="3438436"/>
            <a:ext cx="457615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altLang="en-US" dirty="0"/>
              <a:t>COMP 272/400C: </a:t>
            </a:r>
          </a:p>
          <a:p>
            <a:pPr eaLnBrk="1" hangingPunct="1"/>
            <a:r>
              <a:rPr lang="en-US" altLang="en-US" dirty="0"/>
              <a:t>Data Structures II</a:t>
            </a:r>
          </a:p>
          <a:p>
            <a:pPr eaLnBrk="1" hangingPunct="1"/>
            <a:r>
              <a:rPr lang="en-US" altLang="en-US" dirty="0"/>
              <a:t>Prof. Silva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4">
            <a:extLst>
              <a:ext uri="{FF2B5EF4-FFF2-40B4-BE49-F238E27FC236}">
                <a16:creationId xmlns:a16="http://schemas.microsoft.com/office/drawing/2014/main" id="{7D3F333C-5A3D-4943-9269-859D3AFE9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Linked List</a:t>
            </a:r>
          </a:p>
        </p:txBody>
      </p:sp>
      <p:sp>
        <p:nvSpPr>
          <p:cNvPr id="28675" name="Slide Number Placeholder 5">
            <a:extLst>
              <a:ext uri="{FF2B5EF4-FFF2-40B4-BE49-F238E27FC236}">
                <a16:creationId xmlns:a16="http://schemas.microsoft.com/office/drawing/2014/main" id="{6F359234-8A7A-4934-8BC7-F2D1C5AF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439A8CF-9C3D-4812-8600-F03D405422C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en-US" sz="1400"/>
          </a:p>
        </p:txBody>
      </p:sp>
      <p:sp>
        <p:nvSpPr>
          <p:cNvPr id="28676" name="Rectangle 2">
            <a:extLst>
              <a:ext uri="{FF2B5EF4-FFF2-40B4-BE49-F238E27FC236}">
                <a16:creationId xmlns:a16="http://schemas.microsoft.com/office/drawing/2014/main" id="{F68113C5-DC34-4B9A-A1FE-605957BC14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Deletion</a:t>
            </a:r>
          </a:p>
        </p:txBody>
      </p:sp>
      <p:sp>
        <p:nvSpPr>
          <p:cNvPr id="2867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F0EE0E7-2536-42A0-998F-61BF115E6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524000"/>
            <a:ext cx="7772400" cy="457200"/>
          </a:xfrm>
        </p:spPr>
        <p:txBody>
          <a:bodyPr/>
          <a:lstStyle/>
          <a:p>
            <a:pPr eaLnBrk="1" hangingPunct="1"/>
            <a:r>
              <a:rPr lang="en-US" altLang="en-US" sz="2000"/>
              <a:t>We visualize </a:t>
            </a:r>
            <a:r>
              <a:rPr lang="en-US" altLang="en-US" sz="2000">
                <a:solidFill>
                  <a:schemeClr val="tx2"/>
                </a:solidFill>
              </a:rPr>
              <a:t>remove</a:t>
            </a:r>
            <a:r>
              <a:rPr lang="en-US" altLang="en-US" sz="2000"/>
              <a:t>(p), where p = </a:t>
            </a:r>
            <a:r>
              <a:rPr lang="en-US" altLang="en-US" sz="2000">
                <a:solidFill>
                  <a:schemeClr val="tx2"/>
                </a:solidFill>
              </a:rPr>
              <a:t>last</a:t>
            </a:r>
            <a:r>
              <a:rPr lang="en-US" altLang="en-US" sz="2000"/>
              <a:t>()</a:t>
            </a:r>
            <a:endParaRPr lang="en-US" altLang="en-US" sz="2800"/>
          </a:p>
        </p:txBody>
      </p:sp>
      <p:grpSp>
        <p:nvGrpSpPr>
          <p:cNvPr id="28678" name="Group 101">
            <a:extLst>
              <a:ext uri="{FF2B5EF4-FFF2-40B4-BE49-F238E27FC236}">
                <a16:creationId xmlns:a16="http://schemas.microsoft.com/office/drawing/2014/main" id="{232C9C43-9F72-4B80-972B-A32B4D4894DA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752600"/>
            <a:ext cx="7315200" cy="1371600"/>
            <a:chOff x="768" y="1296"/>
            <a:chExt cx="4608" cy="864"/>
          </a:xfrm>
        </p:grpSpPr>
        <p:sp>
          <p:nvSpPr>
            <p:cNvPr id="28738" name="AutoShape 4">
              <a:extLst>
                <a:ext uri="{FF2B5EF4-FFF2-40B4-BE49-F238E27FC236}">
                  <a16:creationId xmlns:a16="http://schemas.microsoft.com/office/drawing/2014/main" id="{D33BBF37-F97A-4324-A170-2301D0CD9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0" y="1344"/>
              <a:ext cx="1104" cy="816"/>
            </a:xfrm>
            <a:prstGeom prst="roundRect">
              <a:avLst>
                <a:gd name="adj" fmla="val 30130"/>
              </a:avLst>
            </a:prstGeom>
            <a:solidFill>
              <a:srgbClr val="ECF1FE"/>
            </a:solidFill>
            <a:ln w="19050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39" name="Rectangle 5">
              <a:extLst>
                <a:ext uri="{FF2B5EF4-FFF2-40B4-BE49-F238E27FC236}">
                  <a16:creationId xmlns:a16="http://schemas.microsoft.com/office/drawing/2014/main" id="{8AD6848E-00B2-4CF7-B3C6-95F569AF2B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40" name="Rectangle 6">
              <a:extLst>
                <a:ext uri="{FF2B5EF4-FFF2-40B4-BE49-F238E27FC236}">
                  <a16:creationId xmlns:a16="http://schemas.microsoft.com/office/drawing/2014/main" id="{E484D150-4DE8-4188-BA5E-4E8C563BA9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41" name="Rectangle 7">
              <a:extLst>
                <a:ext uri="{FF2B5EF4-FFF2-40B4-BE49-F238E27FC236}">
                  <a16:creationId xmlns:a16="http://schemas.microsoft.com/office/drawing/2014/main" id="{DFB5E1D0-E6E3-4DBB-B8DC-A1DF187CEE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42" name="Freeform 8">
              <a:extLst>
                <a:ext uri="{FF2B5EF4-FFF2-40B4-BE49-F238E27FC236}">
                  <a16:creationId xmlns:a16="http://schemas.microsoft.com/office/drawing/2014/main" id="{52CE3216-216A-4F17-8CD0-1DD3D44D0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4" y="1641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43" name="Rectangle 9">
              <a:extLst>
                <a:ext uri="{FF2B5EF4-FFF2-40B4-BE49-F238E27FC236}">
                  <a16:creationId xmlns:a16="http://schemas.microsoft.com/office/drawing/2014/main" id="{64B21BA8-4F89-4B2B-B8A1-FB7C5677E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44" name="Rectangle 10">
              <a:extLst>
                <a:ext uri="{FF2B5EF4-FFF2-40B4-BE49-F238E27FC236}">
                  <a16:creationId xmlns:a16="http://schemas.microsoft.com/office/drawing/2014/main" id="{DCE5B7CF-B9E1-41CC-81A0-67076FA00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6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45" name="Rectangle 11">
              <a:extLst>
                <a:ext uri="{FF2B5EF4-FFF2-40B4-BE49-F238E27FC236}">
                  <a16:creationId xmlns:a16="http://schemas.microsoft.com/office/drawing/2014/main" id="{29C00AE8-5829-4087-A116-3F2E6D89A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46" name="Freeform 12">
              <a:extLst>
                <a:ext uri="{FF2B5EF4-FFF2-40B4-BE49-F238E27FC236}">
                  <a16:creationId xmlns:a16="http://schemas.microsoft.com/office/drawing/2014/main" id="{2044B9C3-24E0-4BC0-9FBE-C8E47B1DD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4" y="1641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47" name="Rectangle 13">
              <a:extLst>
                <a:ext uri="{FF2B5EF4-FFF2-40B4-BE49-F238E27FC236}">
                  <a16:creationId xmlns:a16="http://schemas.microsoft.com/office/drawing/2014/main" id="{5CA697F4-2C48-4036-A407-DAF59232C6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48" name="Rectangle 14">
              <a:extLst>
                <a:ext uri="{FF2B5EF4-FFF2-40B4-BE49-F238E27FC236}">
                  <a16:creationId xmlns:a16="http://schemas.microsoft.com/office/drawing/2014/main" id="{40922940-D54B-4A6C-89C3-9CB92958C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49" name="Rectangle 15">
              <a:extLst>
                <a:ext uri="{FF2B5EF4-FFF2-40B4-BE49-F238E27FC236}">
                  <a16:creationId xmlns:a16="http://schemas.microsoft.com/office/drawing/2014/main" id="{BC4ACA8E-2966-44A1-80B6-6CE14D34BD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50" name="Freeform 16">
              <a:extLst>
                <a:ext uri="{FF2B5EF4-FFF2-40B4-BE49-F238E27FC236}">
                  <a16:creationId xmlns:a16="http://schemas.microsoft.com/office/drawing/2014/main" id="{E4FA5C14-A8C4-4E5B-A6AC-6EF4D9445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4" y="1641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51" name="Rectangle 17">
              <a:extLst>
                <a:ext uri="{FF2B5EF4-FFF2-40B4-BE49-F238E27FC236}">
                  <a16:creationId xmlns:a16="http://schemas.microsoft.com/office/drawing/2014/main" id="{BB2EA895-FAE7-40B2-8DE4-05F8B16C4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52" name="Rectangle 18">
              <a:extLst>
                <a:ext uri="{FF2B5EF4-FFF2-40B4-BE49-F238E27FC236}">
                  <a16:creationId xmlns:a16="http://schemas.microsoft.com/office/drawing/2014/main" id="{DA2C9856-E48F-4C02-84C3-772939D5C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53" name="Rectangle 19">
              <a:extLst>
                <a:ext uri="{FF2B5EF4-FFF2-40B4-BE49-F238E27FC236}">
                  <a16:creationId xmlns:a16="http://schemas.microsoft.com/office/drawing/2014/main" id="{7A69634C-C188-4E6C-98E0-516119CEC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54" name="Freeform 20">
              <a:extLst>
                <a:ext uri="{FF2B5EF4-FFF2-40B4-BE49-F238E27FC236}">
                  <a16:creationId xmlns:a16="http://schemas.microsoft.com/office/drawing/2014/main" id="{AE13F6CB-7241-4DA0-81DF-D69C604994B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920" y="1737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55" name="Freeform 21">
              <a:extLst>
                <a:ext uri="{FF2B5EF4-FFF2-40B4-BE49-F238E27FC236}">
                  <a16:creationId xmlns:a16="http://schemas.microsoft.com/office/drawing/2014/main" id="{C82F0FA7-4ACA-4424-915E-C88052DFA08A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2880" y="1728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56" name="Freeform 22">
              <a:extLst>
                <a:ext uri="{FF2B5EF4-FFF2-40B4-BE49-F238E27FC236}">
                  <a16:creationId xmlns:a16="http://schemas.microsoft.com/office/drawing/2014/main" id="{E920EAEA-981F-4BBF-BF18-D002B65A4A8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3840" y="1737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57" name="Freeform 23">
              <a:extLst>
                <a:ext uri="{FF2B5EF4-FFF2-40B4-BE49-F238E27FC236}">
                  <a16:creationId xmlns:a16="http://schemas.microsoft.com/office/drawing/2014/main" id="{DF80A03B-38B8-44FD-B415-C8639C917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" y="1728"/>
              <a:ext cx="94" cy="288"/>
            </a:xfrm>
            <a:custGeom>
              <a:avLst/>
              <a:gdLst>
                <a:gd name="T0" fmla="*/ 14 w 106"/>
                <a:gd name="T1" fmla="*/ 0 h 348"/>
                <a:gd name="T2" fmla="*/ 4 w 106"/>
                <a:gd name="T3" fmla="*/ 28 h 348"/>
                <a:gd name="T4" fmla="*/ 32 w 106"/>
                <a:gd name="T5" fmla="*/ 53 h 3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6" h="348">
                  <a:moveTo>
                    <a:pt x="46" y="0"/>
                  </a:moveTo>
                  <a:cubicBezTo>
                    <a:pt x="40" y="31"/>
                    <a:pt x="0" y="128"/>
                    <a:pt x="10" y="186"/>
                  </a:cubicBezTo>
                  <a:cubicBezTo>
                    <a:pt x="20" y="244"/>
                    <a:pt x="86" y="314"/>
                    <a:pt x="106" y="348"/>
                  </a:cubicBez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58" name="Freeform 24">
              <a:extLst>
                <a:ext uri="{FF2B5EF4-FFF2-40B4-BE49-F238E27FC236}">
                  <a16:creationId xmlns:a16="http://schemas.microsoft.com/office/drawing/2014/main" id="{CF97BFCD-4BF5-4BFF-A6F6-A3081E327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" y="1728"/>
              <a:ext cx="94" cy="288"/>
            </a:xfrm>
            <a:custGeom>
              <a:avLst/>
              <a:gdLst>
                <a:gd name="T0" fmla="*/ 14 w 106"/>
                <a:gd name="T1" fmla="*/ 0 h 348"/>
                <a:gd name="T2" fmla="*/ 4 w 106"/>
                <a:gd name="T3" fmla="*/ 28 h 348"/>
                <a:gd name="T4" fmla="*/ 32 w 106"/>
                <a:gd name="T5" fmla="*/ 53 h 3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6" h="348">
                  <a:moveTo>
                    <a:pt x="46" y="0"/>
                  </a:moveTo>
                  <a:cubicBezTo>
                    <a:pt x="40" y="31"/>
                    <a:pt x="0" y="128"/>
                    <a:pt x="10" y="186"/>
                  </a:cubicBezTo>
                  <a:cubicBezTo>
                    <a:pt x="20" y="244"/>
                    <a:pt x="86" y="314"/>
                    <a:pt x="106" y="348"/>
                  </a:cubicBez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59" name="Freeform 25">
              <a:extLst>
                <a:ext uri="{FF2B5EF4-FFF2-40B4-BE49-F238E27FC236}">
                  <a16:creationId xmlns:a16="http://schemas.microsoft.com/office/drawing/2014/main" id="{9807DAAA-EB9C-43E3-823C-57431F8D9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2" y="1728"/>
              <a:ext cx="94" cy="288"/>
            </a:xfrm>
            <a:custGeom>
              <a:avLst/>
              <a:gdLst>
                <a:gd name="T0" fmla="*/ 14 w 106"/>
                <a:gd name="T1" fmla="*/ 0 h 348"/>
                <a:gd name="T2" fmla="*/ 4 w 106"/>
                <a:gd name="T3" fmla="*/ 28 h 348"/>
                <a:gd name="T4" fmla="*/ 32 w 106"/>
                <a:gd name="T5" fmla="*/ 53 h 3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6" h="348">
                  <a:moveTo>
                    <a:pt x="46" y="0"/>
                  </a:moveTo>
                  <a:cubicBezTo>
                    <a:pt x="40" y="31"/>
                    <a:pt x="0" y="128"/>
                    <a:pt x="10" y="186"/>
                  </a:cubicBezTo>
                  <a:cubicBezTo>
                    <a:pt x="20" y="244"/>
                    <a:pt x="86" y="314"/>
                    <a:pt x="106" y="348"/>
                  </a:cubicBez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60" name="Freeform 26">
              <a:extLst>
                <a:ext uri="{FF2B5EF4-FFF2-40B4-BE49-F238E27FC236}">
                  <a16:creationId xmlns:a16="http://schemas.microsoft.com/office/drawing/2014/main" id="{634D9214-9F13-4C42-9449-43BC13533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0" y="1728"/>
              <a:ext cx="94" cy="288"/>
            </a:xfrm>
            <a:custGeom>
              <a:avLst/>
              <a:gdLst>
                <a:gd name="T0" fmla="*/ 14 w 106"/>
                <a:gd name="T1" fmla="*/ 0 h 348"/>
                <a:gd name="T2" fmla="*/ 4 w 106"/>
                <a:gd name="T3" fmla="*/ 28 h 348"/>
                <a:gd name="T4" fmla="*/ 32 w 106"/>
                <a:gd name="T5" fmla="*/ 53 h 3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6" h="348">
                  <a:moveTo>
                    <a:pt x="46" y="0"/>
                  </a:moveTo>
                  <a:cubicBezTo>
                    <a:pt x="40" y="31"/>
                    <a:pt x="0" y="128"/>
                    <a:pt x="10" y="186"/>
                  </a:cubicBezTo>
                  <a:cubicBezTo>
                    <a:pt x="20" y="244"/>
                    <a:pt x="86" y="314"/>
                    <a:pt x="106" y="348"/>
                  </a:cubicBezTo>
                </a:path>
              </a:pathLst>
            </a:custGeom>
            <a:noFill/>
            <a:ln w="19050" cmpd="sng">
              <a:solidFill>
                <a:schemeClr val="tx2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61" name="Rectangle 27">
              <a:extLst>
                <a:ext uri="{FF2B5EF4-FFF2-40B4-BE49-F238E27FC236}">
                  <a16:creationId xmlns:a16="http://schemas.microsoft.com/office/drawing/2014/main" id="{3F82D9C3-3D24-461D-A1F5-44685E59C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62" name="Rectangle 28">
              <a:extLst>
                <a:ext uri="{FF2B5EF4-FFF2-40B4-BE49-F238E27FC236}">
                  <a16:creationId xmlns:a16="http://schemas.microsoft.com/office/drawing/2014/main" id="{FD2F7161-22F0-41CC-A216-284C0C3E30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8" y="1632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8763" name="Freeform 29">
              <a:extLst>
                <a:ext uri="{FF2B5EF4-FFF2-40B4-BE49-F238E27FC236}">
                  <a16:creationId xmlns:a16="http://schemas.microsoft.com/office/drawing/2014/main" id="{E72E6627-6B1B-441C-93F6-DFA2954B4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632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64" name="Freeform 30">
              <a:extLst>
                <a:ext uri="{FF2B5EF4-FFF2-40B4-BE49-F238E27FC236}">
                  <a16:creationId xmlns:a16="http://schemas.microsoft.com/office/drawing/2014/main" id="{7AAB94B2-E974-42EC-94BF-4F458319274B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4800" y="1728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65" name="Freeform 31">
              <a:extLst>
                <a:ext uri="{FF2B5EF4-FFF2-40B4-BE49-F238E27FC236}">
                  <a16:creationId xmlns:a16="http://schemas.microsoft.com/office/drawing/2014/main" id="{E90E90D5-6817-468D-B7B8-2D7B8B2B9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" y="1632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66" name="Freeform 32">
              <a:extLst>
                <a:ext uri="{FF2B5EF4-FFF2-40B4-BE49-F238E27FC236}">
                  <a16:creationId xmlns:a16="http://schemas.microsoft.com/office/drawing/2014/main" id="{B07CC42A-7263-4852-A632-07B9E35DC574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960" y="1728"/>
              <a:ext cx="480" cy="88"/>
            </a:xfrm>
            <a:custGeom>
              <a:avLst/>
              <a:gdLst>
                <a:gd name="T0" fmla="*/ 0 w 480"/>
                <a:gd name="T1" fmla="*/ 87 h 88"/>
                <a:gd name="T2" fmla="*/ 237 w 480"/>
                <a:gd name="T3" fmla="*/ 0 h 88"/>
                <a:gd name="T4" fmla="*/ 480 w 480"/>
                <a:gd name="T5" fmla="*/ 88 h 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80" h="88">
                  <a:moveTo>
                    <a:pt x="0" y="87"/>
                  </a:moveTo>
                  <a:cubicBezTo>
                    <a:pt x="39" y="73"/>
                    <a:pt x="157" y="0"/>
                    <a:pt x="237" y="0"/>
                  </a:cubicBezTo>
                  <a:cubicBezTo>
                    <a:pt x="317" y="0"/>
                    <a:pt x="430" y="70"/>
                    <a:pt x="480" y="88"/>
                  </a:cubicBezTo>
                </a:path>
              </a:pathLst>
            </a:custGeom>
            <a:noFill/>
            <a:ln w="19050" cmpd="sng">
              <a:solidFill>
                <a:schemeClr val="tx1"/>
              </a:solidFill>
              <a:round/>
              <a:headEnd type="oval" w="sm" len="sm"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8767" name="Text Box 33">
              <a:extLst>
                <a:ext uri="{FF2B5EF4-FFF2-40B4-BE49-F238E27FC236}">
                  <a16:creationId xmlns:a16="http://schemas.microsoft.com/office/drawing/2014/main" id="{85EDF288-B265-4682-B29D-668DAF1B3D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0" y="1872"/>
              <a:ext cx="2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tx2"/>
                  </a:solidFill>
                </a:rPr>
                <a:t>A</a:t>
              </a:r>
            </a:p>
          </p:txBody>
        </p:sp>
        <p:sp>
          <p:nvSpPr>
            <p:cNvPr id="28768" name="Text Box 34">
              <a:extLst>
                <a:ext uri="{FF2B5EF4-FFF2-40B4-BE49-F238E27FC236}">
                  <a16:creationId xmlns:a16="http://schemas.microsoft.com/office/drawing/2014/main" id="{E1EF7965-5F20-4D7B-A66A-D971BB4352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0" y="1872"/>
              <a:ext cx="2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tx2"/>
                  </a:solidFill>
                </a:rPr>
                <a:t>B</a:t>
              </a:r>
            </a:p>
          </p:txBody>
        </p:sp>
        <p:sp>
          <p:nvSpPr>
            <p:cNvPr id="28769" name="Text Box 35">
              <a:extLst>
                <a:ext uri="{FF2B5EF4-FFF2-40B4-BE49-F238E27FC236}">
                  <a16:creationId xmlns:a16="http://schemas.microsoft.com/office/drawing/2014/main" id="{5E727B33-5886-477A-BF3A-D90A97D2D4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1872"/>
              <a:ext cx="2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tx2"/>
                  </a:solidFill>
                </a:rPr>
                <a:t>C</a:t>
              </a:r>
            </a:p>
          </p:txBody>
        </p:sp>
        <p:sp>
          <p:nvSpPr>
            <p:cNvPr id="28770" name="Text Box 36">
              <a:extLst>
                <a:ext uri="{FF2B5EF4-FFF2-40B4-BE49-F238E27FC236}">
                  <a16:creationId xmlns:a16="http://schemas.microsoft.com/office/drawing/2014/main" id="{6B30AD01-F847-4DFE-B392-741378E79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0" y="1872"/>
              <a:ext cx="2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tx2"/>
                  </a:solidFill>
                </a:rPr>
                <a:t>D</a:t>
              </a:r>
            </a:p>
          </p:txBody>
        </p:sp>
        <p:sp>
          <p:nvSpPr>
            <p:cNvPr id="28771" name="Text Box 99">
              <a:extLst>
                <a:ext uri="{FF2B5EF4-FFF2-40B4-BE49-F238E27FC236}">
                  <a16:creationId xmlns:a16="http://schemas.microsoft.com/office/drawing/2014/main" id="{24CEB094-713F-425D-AF78-D450374248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2" y="1296"/>
              <a:ext cx="23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/>
                <a:t>p</a:t>
              </a:r>
            </a:p>
          </p:txBody>
        </p:sp>
      </p:grpSp>
      <p:sp>
        <p:nvSpPr>
          <p:cNvPr id="28679" name="AutoShape 103">
            <a:extLst>
              <a:ext uri="{FF2B5EF4-FFF2-40B4-BE49-F238E27FC236}">
                <a16:creationId xmlns:a16="http://schemas.microsoft.com/office/drawing/2014/main" id="{3C0AF7AA-6C7C-4EF0-81B0-0D98D53C0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500" y="3910013"/>
            <a:ext cx="1752600" cy="1295400"/>
          </a:xfrm>
          <a:prstGeom prst="roundRect">
            <a:avLst>
              <a:gd name="adj" fmla="val 30130"/>
            </a:avLst>
          </a:prstGeom>
          <a:solidFill>
            <a:srgbClr val="ECF1FE"/>
          </a:solidFill>
          <a:ln w="19050" cap="rnd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0" name="Rectangle 104">
            <a:extLst>
              <a:ext uri="{FF2B5EF4-FFF2-40B4-BE49-F238E27FC236}">
                <a16:creationId xmlns:a16="http://schemas.microsoft.com/office/drawing/2014/main" id="{66B33644-F163-4691-9D89-C7F7C6A0F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1" name="Rectangle 105">
            <a:extLst>
              <a:ext uri="{FF2B5EF4-FFF2-40B4-BE49-F238E27FC236}">
                <a16:creationId xmlns:a16="http://schemas.microsoft.com/office/drawing/2014/main" id="{2DC06FF0-5B53-4615-BF92-ED5274ACB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2" name="Rectangle 106">
            <a:extLst>
              <a:ext uri="{FF2B5EF4-FFF2-40B4-BE49-F238E27FC236}">
                <a16:creationId xmlns:a16="http://schemas.microsoft.com/office/drawing/2014/main" id="{8B2ED4CB-C09A-41D9-9FBC-6D1DF1D98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3" name="Freeform 107">
            <a:extLst>
              <a:ext uri="{FF2B5EF4-FFF2-40B4-BE49-F238E27FC236}">
                <a16:creationId xmlns:a16="http://schemas.microsoft.com/office/drawing/2014/main" id="{222C46E8-77A9-42AF-989A-23BB56543BEB}"/>
              </a:ext>
            </a:extLst>
          </p:cNvPr>
          <p:cNvSpPr>
            <a:spLocks/>
          </p:cNvSpPr>
          <p:nvPr/>
        </p:nvSpPr>
        <p:spPr bwMode="auto">
          <a:xfrm>
            <a:off x="2895600" y="33909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684" name="Rectangle 108">
            <a:extLst>
              <a:ext uri="{FF2B5EF4-FFF2-40B4-BE49-F238E27FC236}">
                <a16:creationId xmlns:a16="http://schemas.microsoft.com/office/drawing/2014/main" id="{C2036CD1-A1CE-4B24-A27D-04A2B755E3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5" name="Rectangle 109">
            <a:extLst>
              <a:ext uri="{FF2B5EF4-FFF2-40B4-BE49-F238E27FC236}">
                <a16:creationId xmlns:a16="http://schemas.microsoft.com/office/drawing/2014/main" id="{665E372E-994D-48B9-BEE7-5A6D389681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6" name="Rectangle 110">
            <a:extLst>
              <a:ext uri="{FF2B5EF4-FFF2-40B4-BE49-F238E27FC236}">
                <a16:creationId xmlns:a16="http://schemas.microsoft.com/office/drawing/2014/main" id="{5E640E5E-F4EC-42B2-B22B-1277CC9A7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7" name="Freeform 111">
            <a:extLst>
              <a:ext uri="{FF2B5EF4-FFF2-40B4-BE49-F238E27FC236}">
                <a16:creationId xmlns:a16="http://schemas.microsoft.com/office/drawing/2014/main" id="{39115896-7B80-4FB2-8F0A-2D53A7522638}"/>
              </a:ext>
            </a:extLst>
          </p:cNvPr>
          <p:cNvSpPr>
            <a:spLocks/>
          </p:cNvSpPr>
          <p:nvPr/>
        </p:nvSpPr>
        <p:spPr bwMode="auto">
          <a:xfrm>
            <a:off x="4419600" y="33909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688" name="Rectangle 112">
            <a:extLst>
              <a:ext uri="{FF2B5EF4-FFF2-40B4-BE49-F238E27FC236}">
                <a16:creationId xmlns:a16="http://schemas.microsoft.com/office/drawing/2014/main" id="{6F74905E-EB7E-43C3-85C4-19F67E4BFE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89" name="Rectangle 113">
            <a:extLst>
              <a:ext uri="{FF2B5EF4-FFF2-40B4-BE49-F238E27FC236}">
                <a16:creationId xmlns:a16="http://schemas.microsoft.com/office/drawing/2014/main" id="{89B5A529-038A-4788-BF9F-041166A4C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90" name="Rectangle 114">
            <a:extLst>
              <a:ext uri="{FF2B5EF4-FFF2-40B4-BE49-F238E27FC236}">
                <a16:creationId xmlns:a16="http://schemas.microsoft.com/office/drawing/2014/main" id="{D8829E8D-AF91-4206-B0E1-4D027180D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91" name="Freeform 115">
            <a:extLst>
              <a:ext uri="{FF2B5EF4-FFF2-40B4-BE49-F238E27FC236}">
                <a16:creationId xmlns:a16="http://schemas.microsoft.com/office/drawing/2014/main" id="{B52A47E1-3692-4ADD-8532-13FB6C30FE2F}"/>
              </a:ext>
            </a:extLst>
          </p:cNvPr>
          <p:cNvSpPr>
            <a:spLocks/>
          </p:cNvSpPr>
          <p:nvPr/>
        </p:nvSpPr>
        <p:spPr bwMode="auto">
          <a:xfrm>
            <a:off x="5943600" y="3340100"/>
            <a:ext cx="2286000" cy="188913"/>
          </a:xfrm>
          <a:custGeom>
            <a:avLst/>
            <a:gdLst>
              <a:gd name="T0" fmla="*/ 0 w 1440"/>
              <a:gd name="T1" fmla="*/ 2147483646 h 119"/>
              <a:gd name="T2" fmla="*/ 2147483646 w 1440"/>
              <a:gd name="T3" fmla="*/ 2147483646 h 119"/>
              <a:gd name="T4" fmla="*/ 2147483646 w 1440"/>
              <a:gd name="T5" fmla="*/ 2147483646 h 11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40" h="119">
                <a:moveTo>
                  <a:pt x="0" y="119"/>
                </a:moveTo>
                <a:cubicBezTo>
                  <a:pt x="129" y="100"/>
                  <a:pt x="536" y="14"/>
                  <a:pt x="776" y="7"/>
                </a:cubicBezTo>
                <a:cubicBezTo>
                  <a:pt x="1016" y="0"/>
                  <a:pt x="1302" y="64"/>
                  <a:pt x="1440" y="79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692" name="Rectangle 116">
            <a:extLst>
              <a:ext uri="{FF2B5EF4-FFF2-40B4-BE49-F238E27FC236}">
                <a16:creationId xmlns:a16="http://schemas.microsoft.com/office/drawing/2014/main" id="{D2157E36-6F71-4138-9A1A-9AC1FE1FF1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43672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93" name="Rectangle 117">
            <a:extLst>
              <a:ext uri="{FF2B5EF4-FFF2-40B4-BE49-F238E27FC236}">
                <a16:creationId xmlns:a16="http://schemas.microsoft.com/office/drawing/2014/main" id="{AC421598-3379-4F1C-B7FC-396587D68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3672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94" name="Rectangle 118">
            <a:extLst>
              <a:ext uri="{FF2B5EF4-FFF2-40B4-BE49-F238E27FC236}">
                <a16:creationId xmlns:a16="http://schemas.microsoft.com/office/drawing/2014/main" id="{7AB7E8BB-716D-414C-B5C2-1F2D59E3A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43672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695" name="Freeform 119">
            <a:extLst>
              <a:ext uri="{FF2B5EF4-FFF2-40B4-BE49-F238E27FC236}">
                <a16:creationId xmlns:a16="http://schemas.microsoft.com/office/drawing/2014/main" id="{B5D32EE6-9374-42AA-8976-2EBD0B63B37B}"/>
              </a:ext>
            </a:extLst>
          </p:cNvPr>
          <p:cNvSpPr>
            <a:spLocks/>
          </p:cNvSpPr>
          <p:nvPr/>
        </p:nvSpPr>
        <p:spPr bwMode="auto">
          <a:xfrm rot="10800000">
            <a:off x="3048000" y="35433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696" name="Freeform 120">
            <a:extLst>
              <a:ext uri="{FF2B5EF4-FFF2-40B4-BE49-F238E27FC236}">
                <a16:creationId xmlns:a16="http://schemas.microsoft.com/office/drawing/2014/main" id="{9FA7E2BD-3AB2-4A15-81F8-914F9BFF5DB7}"/>
              </a:ext>
            </a:extLst>
          </p:cNvPr>
          <p:cNvSpPr>
            <a:spLocks/>
          </p:cNvSpPr>
          <p:nvPr/>
        </p:nvSpPr>
        <p:spPr bwMode="auto">
          <a:xfrm rot="10800000">
            <a:off x="4572000" y="3529013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697" name="Freeform 121">
            <a:extLst>
              <a:ext uri="{FF2B5EF4-FFF2-40B4-BE49-F238E27FC236}">
                <a16:creationId xmlns:a16="http://schemas.microsoft.com/office/drawing/2014/main" id="{3BAA1788-0475-4E53-8E2D-C0DD6D22C065}"/>
              </a:ext>
            </a:extLst>
          </p:cNvPr>
          <p:cNvSpPr>
            <a:spLocks/>
          </p:cNvSpPr>
          <p:nvPr/>
        </p:nvSpPr>
        <p:spPr bwMode="auto">
          <a:xfrm>
            <a:off x="6108700" y="3617913"/>
            <a:ext cx="749300" cy="863600"/>
          </a:xfrm>
          <a:custGeom>
            <a:avLst/>
            <a:gdLst>
              <a:gd name="T0" fmla="*/ 2147483646 w 472"/>
              <a:gd name="T1" fmla="*/ 2147483646 h 544"/>
              <a:gd name="T2" fmla="*/ 2147483646 w 472"/>
              <a:gd name="T3" fmla="*/ 2147483646 h 544"/>
              <a:gd name="T4" fmla="*/ 0 w 472"/>
              <a:gd name="T5" fmla="*/ 0 h 54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72" h="544">
                <a:moveTo>
                  <a:pt x="472" y="544"/>
                </a:moveTo>
                <a:cubicBezTo>
                  <a:pt x="457" y="479"/>
                  <a:pt x="463" y="243"/>
                  <a:pt x="384" y="152"/>
                </a:cubicBezTo>
                <a:cubicBezTo>
                  <a:pt x="305" y="61"/>
                  <a:pt x="80" y="32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698" name="Freeform 122">
            <a:extLst>
              <a:ext uri="{FF2B5EF4-FFF2-40B4-BE49-F238E27FC236}">
                <a16:creationId xmlns:a16="http://schemas.microsoft.com/office/drawing/2014/main" id="{3E225D0A-4C34-4A70-84B1-FADABB9F30CB}"/>
              </a:ext>
            </a:extLst>
          </p:cNvPr>
          <p:cNvSpPr>
            <a:spLocks/>
          </p:cNvSpPr>
          <p:nvPr/>
        </p:nvSpPr>
        <p:spPr bwMode="auto">
          <a:xfrm>
            <a:off x="2517775" y="3529013"/>
            <a:ext cx="149225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699" name="Freeform 123">
            <a:extLst>
              <a:ext uri="{FF2B5EF4-FFF2-40B4-BE49-F238E27FC236}">
                <a16:creationId xmlns:a16="http://schemas.microsoft.com/office/drawing/2014/main" id="{9C3F7038-1374-45BC-BC5B-940A1D09DA2C}"/>
              </a:ext>
            </a:extLst>
          </p:cNvPr>
          <p:cNvSpPr>
            <a:spLocks/>
          </p:cNvSpPr>
          <p:nvPr/>
        </p:nvSpPr>
        <p:spPr bwMode="auto">
          <a:xfrm>
            <a:off x="4038600" y="3529013"/>
            <a:ext cx="149225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00" name="Freeform 124">
            <a:extLst>
              <a:ext uri="{FF2B5EF4-FFF2-40B4-BE49-F238E27FC236}">
                <a16:creationId xmlns:a16="http://schemas.microsoft.com/office/drawing/2014/main" id="{D717AC3F-1067-4726-9F7C-E0AECC5EA19C}"/>
              </a:ext>
            </a:extLst>
          </p:cNvPr>
          <p:cNvSpPr>
            <a:spLocks/>
          </p:cNvSpPr>
          <p:nvPr/>
        </p:nvSpPr>
        <p:spPr bwMode="auto">
          <a:xfrm>
            <a:off x="5559425" y="3529013"/>
            <a:ext cx="149225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01" name="Freeform 125">
            <a:extLst>
              <a:ext uri="{FF2B5EF4-FFF2-40B4-BE49-F238E27FC236}">
                <a16:creationId xmlns:a16="http://schemas.microsoft.com/office/drawing/2014/main" id="{35306C44-98BD-4EB1-B703-8E0618E56C0C}"/>
              </a:ext>
            </a:extLst>
          </p:cNvPr>
          <p:cNvSpPr>
            <a:spLocks/>
          </p:cNvSpPr>
          <p:nvPr/>
        </p:nvSpPr>
        <p:spPr bwMode="auto">
          <a:xfrm>
            <a:off x="7080250" y="4519613"/>
            <a:ext cx="149225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02" name="Rectangle 126">
            <a:extLst>
              <a:ext uri="{FF2B5EF4-FFF2-40B4-BE49-F238E27FC236}">
                <a16:creationId xmlns:a16="http://schemas.microsoft.com/office/drawing/2014/main" id="{19157908-7A09-4BA7-BF65-48D960A52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96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03" name="Rectangle 127">
            <a:extLst>
              <a:ext uri="{FF2B5EF4-FFF2-40B4-BE49-F238E27FC236}">
                <a16:creationId xmlns:a16="http://schemas.microsoft.com/office/drawing/2014/main" id="{58BE06E3-4984-4107-8806-194B11F14C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3766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04" name="Freeform 128">
            <a:extLst>
              <a:ext uri="{FF2B5EF4-FFF2-40B4-BE49-F238E27FC236}">
                <a16:creationId xmlns:a16="http://schemas.microsoft.com/office/drawing/2014/main" id="{211C1AA5-0A58-4B97-87EA-B831C163A23D}"/>
              </a:ext>
            </a:extLst>
          </p:cNvPr>
          <p:cNvSpPr>
            <a:spLocks/>
          </p:cNvSpPr>
          <p:nvPr/>
        </p:nvSpPr>
        <p:spPr bwMode="auto">
          <a:xfrm>
            <a:off x="7480300" y="3654425"/>
            <a:ext cx="736600" cy="852488"/>
          </a:xfrm>
          <a:custGeom>
            <a:avLst/>
            <a:gdLst>
              <a:gd name="T0" fmla="*/ 0 w 464"/>
              <a:gd name="T1" fmla="*/ 2147483646 h 537"/>
              <a:gd name="T2" fmla="*/ 2147483646 w 464"/>
              <a:gd name="T3" fmla="*/ 2147483646 h 537"/>
              <a:gd name="T4" fmla="*/ 2147483646 w 464"/>
              <a:gd name="T5" fmla="*/ 2147483646 h 537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64" h="537">
                <a:moveTo>
                  <a:pt x="0" y="537"/>
                </a:moveTo>
                <a:cubicBezTo>
                  <a:pt x="16" y="462"/>
                  <a:pt x="19" y="178"/>
                  <a:pt x="96" y="89"/>
                </a:cubicBezTo>
                <a:cubicBezTo>
                  <a:pt x="173" y="0"/>
                  <a:pt x="387" y="19"/>
                  <a:pt x="464" y="1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05" name="Freeform 129">
            <a:extLst>
              <a:ext uri="{FF2B5EF4-FFF2-40B4-BE49-F238E27FC236}">
                <a16:creationId xmlns:a16="http://schemas.microsoft.com/office/drawing/2014/main" id="{E819F6A8-E1A9-4757-8960-F3B91C857465}"/>
              </a:ext>
            </a:extLst>
          </p:cNvPr>
          <p:cNvSpPr>
            <a:spLocks/>
          </p:cNvSpPr>
          <p:nvPr/>
        </p:nvSpPr>
        <p:spPr bwMode="auto">
          <a:xfrm>
            <a:off x="6108700" y="3529013"/>
            <a:ext cx="2271713" cy="177800"/>
          </a:xfrm>
          <a:custGeom>
            <a:avLst/>
            <a:gdLst>
              <a:gd name="T0" fmla="*/ 2147483646 w 1431"/>
              <a:gd name="T1" fmla="*/ 0 h 112"/>
              <a:gd name="T2" fmla="*/ 2147483646 w 1431"/>
              <a:gd name="T3" fmla="*/ 2147483646 h 112"/>
              <a:gd name="T4" fmla="*/ 0 w 1431"/>
              <a:gd name="T5" fmla="*/ 0 h 11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431" h="112">
                <a:moveTo>
                  <a:pt x="1431" y="0"/>
                </a:moveTo>
                <a:cubicBezTo>
                  <a:pt x="1306" y="19"/>
                  <a:pt x="918" y="112"/>
                  <a:pt x="680" y="112"/>
                </a:cubicBezTo>
                <a:cubicBezTo>
                  <a:pt x="442" y="112"/>
                  <a:pt x="142" y="23"/>
                  <a:pt x="0" y="0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06" name="Freeform 130">
            <a:extLst>
              <a:ext uri="{FF2B5EF4-FFF2-40B4-BE49-F238E27FC236}">
                <a16:creationId xmlns:a16="http://schemas.microsoft.com/office/drawing/2014/main" id="{877332E8-83E1-499E-BE1C-5370ADC7A0A2}"/>
              </a:ext>
            </a:extLst>
          </p:cNvPr>
          <p:cNvSpPr>
            <a:spLocks/>
          </p:cNvSpPr>
          <p:nvPr/>
        </p:nvSpPr>
        <p:spPr bwMode="auto">
          <a:xfrm>
            <a:off x="1371600" y="3376613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07" name="Freeform 131">
            <a:extLst>
              <a:ext uri="{FF2B5EF4-FFF2-40B4-BE49-F238E27FC236}">
                <a16:creationId xmlns:a16="http://schemas.microsoft.com/office/drawing/2014/main" id="{146E29CF-AFDE-4E0B-BC80-E192BE227349}"/>
              </a:ext>
            </a:extLst>
          </p:cNvPr>
          <p:cNvSpPr>
            <a:spLocks/>
          </p:cNvSpPr>
          <p:nvPr/>
        </p:nvSpPr>
        <p:spPr bwMode="auto">
          <a:xfrm rot="10800000">
            <a:off x="1524000" y="3529013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08" name="Text Box 132">
            <a:extLst>
              <a:ext uri="{FF2B5EF4-FFF2-40B4-BE49-F238E27FC236}">
                <a16:creationId xmlns:a16="http://schemas.microsoft.com/office/drawing/2014/main" id="{AA4A9F9F-3C07-47BF-B1DC-4C204D754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757613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28709" name="Text Box 133">
            <a:extLst>
              <a:ext uri="{FF2B5EF4-FFF2-40B4-BE49-F238E27FC236}">
                <a16:creationId xmlns:a16="http://schemas.microsoft.com/office/drawing/2014/main" id="{D1289308-22EA-4A06-BECD-73AF26CF1C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3757613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dirty="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28710" name="Text Box 134">
            <a:extLst>
              <a:ext uri="{FF2B5EF4-FFF2-40B4-BE49-F238E27FC236}">
                <a16:creationId xmlns:a16="http://schemas.microsoft.com/office/drawing/2014/main" id="{F03A72EF-9679-430F-A215-618D70C88E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757613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28711" name="Text Box 135">
            <a:extLst>
              <a:ext uri="{FF2B5EF4-FFF2-40B4-BE49-F238E27FC236}">
                <a16:creationId xmlns:a16="http://schemas.microsoft.com/office/drawing/2014/main" id="{6F70BECA-7E59-4539-A09C-9585A3EFA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9000" y="4748213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28712" name="Text Box 136">
            <a:extLst>
              <a:ext uri="{FF2B5EF4-FFF2-40B4-BE49-F238E27FC236}">
                <a16:creationId xmlns:a16="http://schemas.microsoft.com/office/drawing/2014/main" id="{99F30258-6410-47F4-BF3B-50D871562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2300" y="3833813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</a:t>
            </a:r>
          </a:p>
        </p:txBody>
      </p:sp>
      <p:sp>
        <p:nvSpPr>
          <p:cNvPr id="28713" name="Rectangle 138">
            <a:extLst>
              <a:ext uri="{FF2B5EF4-FFF2-40B4-BE49-F238E27FC236}">
                <a16:creationId xmlns:a16="http://schemas.microsoft.com/office/drawing/2014/main" id="{A88076A4-F1D6-4590-82EA-632E51D01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14" name="Rectangle 139">
            <a:extLst>
              <a:ext uri="{FF2B5EF4-FFF2-40B4-BE49-F238E27FC236}">
                <a16:creationId xmlns:a16="http://schemas.microsoft.com/office/drawing/2014/main" id="{2A1383E1-3D43-48B8-A659-A774E4DEB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15" name="Rectangle 140">
            <a:extLst>
              <a:ext uri="{FF2B5EF4-FFF2-40B4-BE49-F238E27FC236}">
                <a16:creationId xmlns:a16="http://schemas.microsoft.com/office/drawing/2014/main" id="{668F8A3E-8B89-4A06-AF0F-1DDAE23BC4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16" name="Freeform 141">
            <a:extLst>
              <a:ext uri="{FF2B5EF4-FFF2-40B4-BE49-F238E27FC236}">
                <a16:creationId xmlns:a16="http://schemas.microsoft.com/office/drawing/2014/main" id="{400DF7AE-5DE5-43FA-8A71-C93D5399ABE7}"/>
              </a:ext>
            </a:extLst>
          </p:cNvPr>
          <p:cNvSpPr>
            <a:spLocks/>
          </p:cNvSpPr>
          <p:nvPr/>
        </p:nvSpPr>
        <p:spPr bwMode="auto">
          <a:xfrm>
            <a:off x="2895600" y="54991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17" name="Rectangle 142">
            <a:extLst>
              <a:ext uri="{FF2B5EF4-FFF2-40B4-BE49-F238E27FC236}">
                <a16:creationId xmlns:a16="http://schemas.microsoft.com/office/drawing/2014/main" id="{3E0ADE00-D5AE-4E32-9E5D-1947CF4BE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18" name="Rectangle 143">
            <a:extLst>
              <a:ext uri="{FF2B5EF4-FFF2-40B4-BE49-F238E27FC236}">
                <a16:creationId xmlns:a16="http://schemas.microsoft.com/office/drawing/2014/main" id="{A436684B-46F0-4195-82E8-6096279963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19" name="Rectangle 144">
            <a:extLst>
              <a:ext uri="{FF2B5EF4-FFF2-40B4-BE49-F238E27FC236}">
                <a16:creationId xmlns:a16="http://schemas.microsoft.com/office/drawing/2014/main" id="{9912DB92-92A6-4167-8D6B-AA596AC5FB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20" name="Freeform 145">
            <a:extLst>
              <a:ext uri="{FF2B5EF4-FFF2-40B4-BE49-F238E27FC236}">
                <a16:creationId xmlns:a16="http://schemas.microsoft.com/office/drawing/2014/main" id="{26CF5632-D17F-47D7-BF78-44D0BB288D89}"/>
              </a:ext>
            </a:extLst>
          </p:cNvPr>
          <p:cNvSpPr>
            <a:spLocks/>
          </p:cNvSpPr>
          <p:nvPr/>
        </p:nvSpPr>
        <p:spPr bwMode="auto">
          <a:xfrm>
            <a:off x="4419600" y="54991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21" name="Rectangle 146">
            <a:extLst>
              <a:ext uri="{FF2B5EF4-FFF2-40B4-BE49-F238E27FC236}">
                <a16:creationId xmlns:a16="http://schemas.microsoft.com/office/drawing/2014/main" id="{EDA3A867-8BC5-426D-B011-484ACE062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22" name="Rectangle 147">
            <a:extLst>
              <a:ext uri="{FF2B5EF4-FFF2-40B4-BE49-F238E27FC236}">
                <a16:creationId xmlns:a16="http://schemas.microsoft.com/office/drawing/2014/main" id="{9758A53D-5A60-421F-96F8-A68E9748E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23" name="Rectangle 148">
            <a:extLst>
              <a:ext uri="{FF2B5EF4-FFF2-40B4-BE49-F238E27FC236}">
                <a16:creationId xmlns:a16="http://schemas.microsoft.com/office/drawing/2014/main" id="{F1F0594A-2A79-42AA-840D-2C9D06EDD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12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24" name="Freeform 153">
            <a:extLst>
              <a:ext uri="{FF2B5EF4-FFF2-40B4-BE49-F238E27FC236}">
                <a16:creationId xmlns:a16="http://schemas.microsoft.com/office/drawing/2014/main" id="{D4818AEC-72F7-44D7-9C09-ADCFE08952F7}"/>
              </a:ext>
            </a:extLst>
          </p:cNvPr>
          <p:cNvSpPr>
            <a:spLocks/>
          </p:cNvSpPr>
          <p:nvPr/>
        </p:nvSpPr>
        <p:spPr bwMode="auto">
          <a:xfrm rot="10800000">
            <a:off x="3048000" y="56515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25" name="Freeform 154">
            <a:extLst>
              <a:ext uri="{FF2B5EF4-FFF2-40B4-BE49-F238E27FC236}">
                <a16:creationId xmlns:a16="http://schemas.microsoft.com/office/drawing/2014/main" id="{915F0305-7156-4F3A-ADBF-2EFA575E440A}"/>
              </a:ext>
            </a:extLst>
          </p:cNvPr>
          <p:cNvSpPr>
            <a:spLocks/>
          </p:cNvSpPr>
          <p:nvPr/>
        </p:nvSpPr>
        <p:spPr bwMode="auto">
          <a:xfrm rot="10800000">
            <a:off x="4572000" y="5637213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26" name="Freeform 156">
            <a:extLst>
              <a:ext uri="{FF2B5EF4-FFF2-40B4-BE49-F238E27FC236}">
                <a16:creationId xmlns:a16="http://schemas.microsoft.com/office/drawing/2014/main" id="{247FEF4B-7BC5-4686-B46F-58B0D8E308BB}"/>
              </a:ext>
            </a:extLst>
          </p:cNvPr>
          <p:cNvSpPr>
            <a:spLocks/>
          </p:cNvSpPr>
          <p:nvPr/>
        </p:nvSpPr>
        <p:spPr bwMode="auto">
          <a:xfrm>
            <a:off x="2517775" y="5637213"/>
            <a:ext cx="149225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27" name="Freeform 157">
            <a:extLst>
              <a:ext uri="{FF2B5EF4-FFF2-40B4-BE49-F238E27FC236}">
                <a16:creationId xmlns:a16="http://schemas.microsoft.com/office/drawing/2014/main" id="{F64A5820-D8A9-477C-8C4A-A172B52A8316}"/>
              </a:ext>
            </a:extLst>
          </p:cNvPr>
          <p:cNvSpPr>
            <a:spLocks/>
          </p:cNvSpPr>
          <p:nvPr/>
        </p:nvSpPr>
        <p:spPr bwMode="auto">
          <a:xfrm>
            <a:off x="4038600" y="5637213"/>
            <a:ext cx="149225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28" name="Freeform 158">
            <a:extLst>
              <a:ext uri="{FF2B5EF4-FFF2-40B4-BE49-F238E27FC236}">
                <a16:creationId xmlns:a16="http://schemas.microsoft.com/office/drawing/2014/main" id="{D47C362B-7597-4229-8803-0C6F8C88B80A}"/>
              </a:ext>
            </a:extLst>
          </p:cNvPr>
          <p:cNvSpPr>
            <a:spLocks/>
          </p:cNvSpPr>
          <p:nvPr/>
        </p:nvSpPr>
        <p:spPr bwMode="auto">
          <a:xfrm>
            <a:off x="5559425" y="5637213"/>
            <a:ext cx="149225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29" name="Rectangle 160">
            <a:extLst>
              <a:ext uri="{FF2B5EF4-FFF2-40B4-BE49-F238E27FC236}">
                <a16:creationId xmlns:a16="http://schemas.microsoft.com/office/drawing/2014/main" id="{9A9512CB-50AB-4B83-A9FB-8FFD439C5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5600" y="54991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30" name="Rectangle 161">
            <a:extLst>
              <a:ext uri="{FF2B5EF4-FFF2-40B4-BE49-F238E27FC236}">
                <a16:creationId xmlns:a16="http://schemas.microsoft.com/office/drawing/2014/main" id="{7799C95C-AA91-479E-933A-7DB369E41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484813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8731" name="Freeform 164">
            <a:extLst>
              <a:ext uri="{FF2B5EF4-FFF2-40B4-BE49-F238E27FC236}">
                <a16:creationId xmlns:a16="http://schemas.microsoft.com/office/drawing/2014/main" id="{1A2A2E40-C2B9-4EE5-90F9-9642D31E17CB}"/>
              </a:ext>
            </a:extLst>
          </p:cNvPr>
          <p:cNvSpPr>
            <a:spLocks/>
          </p:cNvSpPr>
          <p:nvPr/>
        </p:nvSpPr>
        <p:spPr bwMode="auto">
          <a:xfrm>
            <a:off x="1371600" y="5484813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32" name="Freeform 165">
            <a:extLst>
              <a:ext uri="{FF2B5EF4-FFF2-40B4-BE49-F238E27FC236}">
                <a16:creationId xmlns:a16="http://schemas.microsoft.com/office/drawing/2014/main" id="{558177BD-542D-4916-8E39-DF254933FD84}"/>
              </a:ext>
            </a:extLst>
          </p:cNvPr>
          <p:cNvSpPr>
            <a:spLocks/>
          </p:cNvSpPr>
          <p:nvPr/>
        </p:nvSpPr>
        <p:spPr bwMode="auto">
          <a:xfrm rot="10800000">
            <a:off x="1524000" y="5637213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33" name="Text Box 166">
            <a:extLst>
              <a:ext uri="{FF2B5EF4-FFF2-40B4-BE49-F238E27FC236}">
                <a16:creationId xmlns:a16="http://schemas.microsoft.com/office/drawing/2014/main" id="{E198D6D1-B410-4467-BC68-C464A3758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5865813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28734" name="Text Box 167">
            <a:extLst>
              <a:ext uri="{FF2B5EF4-FFF2-40B4-BE49-F238E27FC236}">
                <a16:creationId xmlns:a16="http://schemas.microsoft.com/office/drawing/2014/main" id="{A1CA7741-2476-4FFB-BE05-6DE21829D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5865813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28735" name="Text Box 168">
            <a:extLst>
              <a:ext uri="{FF2B5EF4-FFF2-40B4-BE49-F238E27FC236}">
                <a16:creationId xmlns:a16="http://schemas.microsoft.com/office/drawing/2014/main" id="{D177AB12-B118-4C64-B308-DEB2CF3114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5865813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28736" name="Freeform 171">
            <a:extLst>
              <a:ext uri="{FF2B5EF4-FFF2-40B4-BE49-F238E27FC236}">
                <a16:creationId xmlns:a16="http://schemas.microsoft.com/office/drawing/2014/main" id="{E659AA01-837C-467A-85D3-8B3A413F1583}"/>
              </a:ext>
            </a:extLst>
          </p:cNvPr>
          <p:cNvSpPr>
            <a:spLocks/>
          </p:cNvSpPr>
          <p:nvPr/>
        </p:nvSpPr>
        <p:spPr bwMode="auto">
          <a:xfrm>
            <a:off x="5943600" y="55006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8737" name="Freeform 172">
            <a:extLst>
              <a:ext uri="{FF2B5EF4-FFF2-40B4-BE49-F238E27FC236}">
                <a16:creationId xmlns:a16="http://schemas.microsoft.com/office/drawing/2014/main" id="{7A3EAD43-D67F-47B1-9653-BFE7E59AC8DA}"/>
              </a:ext>
            </a:extLst>
          </p:cNvPr>
          <p:cNvSpPr>
            <a:spLocks/>
          </p:cNvSpPr>
          <p:nvPr/>
        </p:nvSpPr>
        <p:spPr bwMode="auto">
          <a:xfrm rot="10800000">
            <a:off x="6096000" y="56388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00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CA17D61-0D82-44F5-AFB1-E8B70492EA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419" y="204788"/>
            <a:ext cx="4729162" cy="1255712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b="1" kern="0" dirty="0"/>
              <a:t>Algorithm </a:t>
            </a:r>
            <a:r>
              <a:rPr lang="en-US" altLang="en-US" sz="1600" kern="0" dirty="0"/>
              <a:t>remove(</a:t>
            </a:r>
            <a:r>
              <a:rPr lang="en-US" altLang="en-US" sz="1600" i="1" kern="0" dirty="0"/>
              <a:t>p</a:t>
            </a:r>
            <a:r>
              <a:rPr lang="en-US" altLang="en-US" sz="1600" kern="0" dirty="0"/>
              <a:t>):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kern="0" dirty="0"/>
              <a:t>	</a:t>
            </a:r>
            <a:r>
              <a:rPr lang="en-US" altLang="en-US" sz="1600" i="1" kern="0" dirty="0" err="1"/>
              <a:t>p.prev.n</a:t>
            </a:r>
            <a:r>
              <a:rPr lang="en-US" altLang="en-US" sz="1600" kern="0" dirty="0" err="1"/>
              <a:t>ext</a:t>
            </a:r>
            <a:r>
              <a:rPr lang="en-US" altLang="en-US" sz="1600" kern="0" dirty="0"/>
              <a:t> = </a:t>
            </a:r>
            <a:r>
              <a:rPr lang="en-US" altLang="en-US" sz="1600" i="1" kern="0" dirty="0" err="1"/>
              <a:t>p.next</a:t>
            </a:r>
            <a:r>
              <a:rPr lang="en-US" altLang="en-US" sz="1600" i="1" kern="0" dirty="0"/>
              <a:t> </a:t>
            </a:r>
            <a:r>
              <a:rPr lang="en-US" altLang="en-US" sz="1600" kern="0" dirty="0"/>
              <a:t>	</a:t>
            </a:r>
            <a:r>
              <a:rPr lang="en-US" altLang="en-US" sz="1600" kern="0" dirty="0">
                <a:solidFill>
                  <a:srgbClr val="2C61F6"/>
                </a:solidFill>
              </a:rPr>
              <a:t>// linking out </a:t>
            </a:r>
            <a:r>
              <a:rPr lang="en-US" altLang="en-US" sz="1600" i="1" kern="0" dirty="0">
                <a:solidFill>
                  <a:srgbClr val="2C61F6"/>
                </a:solidFill>
              </a:rPr>
              <a:t>p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kern="0" dirty="0"/>
              <a:t>	</a:t>
            </a:r>
            <a:r>
              <a:rPr lang="en-US" altLang="en-US" sz="1600" i="1" kern="0" dirty="0" err="1"/>
              <a:t>p.next.prev</a:t>
            </a:r>
            <a:r>
              <a:rPr lang="en-US" altLang="en-US" sz="1600" i="1" kern="0" dirty="0"/>
              <a:t> = </a:t>
            </a:r>
            <a:r>
              <a:rPr lang="en-US" altLang="en-US" sz="1600" i="1" kern="0" dirty="0" err="1"/>
              <a:t>p.prev</a:t>
            </a:r>
            <a:endParaRPr lang="en-US" altLang="en-US" sz="1600" kern="0" dirty="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i="1" kern="0" dirty="0"/>
              <a:t>	</a:t>
            </a:r>
            <a:r>
              <a:rPr lang="en-US" altLang="en-US" sz="1600" i="1" kern="0" dirty="0" err="1"/>
              <a:t>p.prev</a:t>
            </a:r>
            <a:r>
              <a:rPr lang="en-US" altLang="en-US" sz="1600" i="1" kern="0" dirty="0"/>
              <a:t> = </a:t>
            </a:r>
            <a:r>
              <a:rPr lang="en-US" altLang="en-US" sz="1600" b="1" kern="0" dirty="0"/>
              <a:t>null</a:t>
            </a:r>
            <a:r>
              <a:rPr lang="en-US" altLang="en-US" sz="1600" kern="0" dirty="0"/>
              <a:t>	</a:t>
            </a:r>
            <a:r>
              <a:rPr lang="en-US" altLang="en-US" sz="1600" kern="0" dirty="0">
                <a:solidFill>
                  <a:srgbClr val="2C61F6"/>
                </a:solidFill>
              </a:rPr>
              <a:t>//invalidating the node </a:t>
            </a:r>
            <a:r>
              <a:rPr lang="en-US" altLang="en-US" sz="1600" i="1" kern="0" dirty="0">
                <a:solidFill>
                  <a:srgbClr val="2C61F6"/>
                </a:solidFill>
              </a:rPr>
              <a:t>p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i="1" kern="0" dirty="0"/>
              <a:t>	</a:t>
            </a:r>
            <a:r>
              <a:rPr lang="en-US" altLang="en-US" sz="1600" i="1" kern="0" dirty="0" err="1"/>
              <a:t>p.</a:t>
            </a:r>
            <a:r>
              <a:rPr lang="en-US" altLang="en-US" sz="1600" kern="0" dirty="0" err="1"/>
              <a:t>next</a:t>
            </a:r>
            <a:r>
              <a:rPr lang="en-US" altLang="en-US" sz="1600" kern="0" dirty="0"/>
              <a:t> = </a:t>
            </a:r>
            <a:r>
              <a:rPr lang="en-US" altLang="en-US" sz="1600" b="1" kern="0" dirty="0"/>
              <a:t>null</a:t>
            </a:r>
            <a:r>
              <a:rPr lang="en-US" altLang="en-US" sz="1600" kern="0" dirty="0"/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Footer Placeholder 5">
            <a:extLst>
              <a:ext uri="{FF2B5EF4-FFF2-40B4-BE49-F238E27FC236}">
                <a16:creationId xmlns:a16="http://schemas.microsoft.com/office/drawing/2014/main" id="{0C53A552-3089-4C1A-966E-F34350DAA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Stacks</a:t>
            </a:r>
          </a:p>
        </p:txBody>
      </p:sp>
      <p:sp>
        <p:nvSpPr>
          <p:cNvPr id="7171" name="Slide Number Placeholder 6">
            <a:extLst>
              <a:ext uri="{FF2B5EF4-FFF2-40B4-BE49-F238E27FC236}">
                <a16:creationId xmlns:a16="http://schemas.microsoft.com/office/drawing/2014/main" id="{B865CFCF-D851-41BB-ADDB-B9690DD8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6CCED23-09AB-4859-BF79-CCEB81044DE1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en-US" sz="1400"/>
          </a:p>
        </p:txBody>
      </p:sp>
      <p:sp>
        <p:nvSpPr>
          <p:cNvPr id="7172" name="Rectangle 1026">
            <a:extLst>
              <a:ext uri="{FF2B5EF4-FFF2-40B4-BE49-F238E27FC236}">
                <a16:creationId xmlns:a16="http://schemas.microsoft.com/office/drawing/2014/main" id="{1DF1344A-0E47-47AF-898A-9BFC178B3D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09600" y="685800"/>
            <a:ext cx="6934200" cy="762000"/>
          </a:xfr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/>
          <a:lstStyle/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The Stack ADT</a:t>
            </a:r>
          </a:p>
        </p:txBody>
      </p:sp>
      <p:sp>
        <p:nvSpPr>
          <p:cNvPr id="7173" name="Rectangle 1027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F0A4FE98-7163-438B-A3A6-B00783E857B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76400"/>
            <a:ext cx="41910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</a:t>
            </a:r>
            <a:r>
              <a:rPr lang="en-US" altLang="en-US" sz="2400">
                <a:solidFill>
                  <a:schemeClr val="tx2"/>
                </a:solidFill>
              </a:rPr>
              <a:t>Stack</a:t>
            </a:r>
            <a:r>
              <a:rPr lang="en-US" altLang="en-US" sz="2400"/>
              <a:t> ADT stores arbitrary objects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Insertions and deletions follow the last-in first-out scheme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Think of a spring-loaded plate dispenser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Main stack operations: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>
                <a:solidFill>
                  <a:schemeClr val="tx2"/>
                </a:solidFill>
              </a:rPr>
              <a:t>push</a:t>
            </a:r>
            <a:r>
              <a:rPr lang="en-US" altLang="en-US" sz="2000"/>
              <a:t>(object): inserts an element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object </a:t>
            </a:r>
            <a:r>
              <a:rPr lang="en-US" altLang="en-US" sz="2000">
                <a:solidFill>
                  <a:schemeClr val="tx2"/>
                </a:solidFill>
              </a:rPr>
              <a:t>pop</a:t>
            </a:r>
            <a:r>
              <a:rPr lang="en-US" altLang="en-US" sz="2000"/>
              <a:t>(): removes and returns the last inserted element</a:t>
            </a:r>
          </a:p>
        </p:txBody>
      </p:sp>
      <p:sp>
        <p:nvSpPr>
          <p:cNvPr id="7174" name="Rectangle 1028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25AF091-B2E1-4860-AB2C-4C6F8BABB69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953000" y="1676400"/>
            <a:ext cx="3810000" cy="4343400"/>
          </a:xfrm>
        </p:spPr>
        <p:txBody>
          <a:bodyPr/>
          <a:lstStyle/>
          <a:p>
            <a:pPr eaLnBrk="1" hangingPunct="1"/>
            <a:r>
              <a:rPr lang="en-US" altLang="en-US" sz="2400"/>
              <a:t>Auxiliary stack operations:</a:t>
            </a:r>
          </a:p>
          <a:p>
            <a:pPr lvl="1" eaLnBrk="1" hangingPunct="1"/>
            <a:r>
              <a:rPr lang="en-US" altLang="en-US" sz="2000"/>
              <a:t>object </a:t>
            </a:r>
            <a:r>
              <a:rPr lang="en-US" altLang="en-US" sz="2000">
                <a:solidFill>
                  <a:schemeClr val="tx2"/>
                </a:solidFill>
              </a:rPr>
              <a:t>top</a:t>
            </a:r>
            <a:r>
              <a:rPr lang="en-US" altLang="en-US" sz="2000"/>
              <a:t>(): returns the last inserted element without removing it</a:t>
            </a:r>
          </a:p>
          <a:p>
            <a:pPr lvl="1" eaLnBrk="1" hangingPunct="1"/>
            <a:r>
              <a:rPr lang="en-US" altLang="en-US" sz="2000"/>
              <a:t>integer </a:t>
            </a:r>
            <a:r>
              <a:rPr lang="en-US" altLang="en-US" sz="2000">
                <a:solidFill>
                  <a:schemeClr val="tx2"/>
                </a:solidFill>
              </a:rPr>
              <a:t>size</a:t>
            </a:r>
            <a:r>
              <a:rPr lang="en-US" altLang="en-US" sz="2000"/>
              <a:t>(): returns the number of elements stored</a:t>
            </a:r>
          </a:p>
          <a:p>
            <a:pPr lvl="1" eaLnBrk="1" hangingPunct="1"/>
            <a:r>
              <a:rPr lang="en-US" altLang="en-US" sz="2000"/>
              <a:t>boolean </a:t>
            </a:r>
            <a:r>
              <a:rPr lang="en-US" altLang="en-US" sz="2000">
                <a:solidFill>
                  <a:schemeClr val="tx2"/>
                </a:solidFill>
              </a:rPr>
              <a:t>isEmpty</a:t>
            </a:r>
            <a:r>
              <a:rPr lang="en-US" altLang="en-US" sz="2000"/>
              <a:t>(): indicates whether no elements are stored</a:t>
            </a:r>
          </a:p>
        </p:txBody>
      </p:sp>
      <p:graphicFrame>
        <p:nvGraphicFramePr>
          <p:cNvPr id="7175" name="Object 1029">
            <a:extLst>
              <a:ext uri="{FF2B5EF4-FFF2-40B4-BE49-F238E27FC236}">
                <a16:creationId xmlns:a16="http://schemas.microsoft.com/office/drawing/2014/main" id="{1E6B644E-736F-4F1D-A5D1-9BA362DDAB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228600"/>
          <a:ext cx="1116013" cy="203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hoto Editor Photo" r:id="rId3" imgW="1980952" imgH="3610479" progId="MSPhotoEd.3">
                  <p:embed/>
                </p:oleObj>
              </mc:Choice>
              <mc:Fallback>
                <p:oleObj name="Photo Editor Photo" r:id="rId3" imgW="1980952" imgH="3610479" progId="MSPhotoEd.3">
                  <p:embed/>
                  <p:pic>
                    <p:nvPicPr>
                      <p:cNvPr id="7175" name="Object 1029">
                        <a:extLst>
                          <a:ext uri="{FF2B5EF4-FFF2-40B4-BE49-F238E27FC236}">
                            <a16:creationId xmlns:a16="http://schemas.microsoft.com/office/drawing/2014/main" id="{1E6B644E-736F-4F1D-A5D1-9BA362DDAB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clrChange>
                          <a:clrFrom>
                            <a:srgbClr val="FEFEFE"/>
                          </a:clrFrom>
                          <a:clrTo>
                            <a:srgbClr val="FEFEFE">
                              <a:alpha val="0"/>
                            </a:srgbClr>
                          </a:clrTo>
                        </a:clrChange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228600"/>
                        <a:ext cx="1116013" cy="203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ooter Placeholder 4">
            <a:extLst>
              <a:ext uri="{FF2B5EF4-FFF2-40B4-BE49-F238E27FC236}">
                <a16:creationId xmlns:a16="http://schemas.microsoft.com/office/drawing/2014/main" id="{A4132187-B96D-45EB-88DA-AB7DE5BCE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Stacks</a:t>
            </a:r>
          </a:p>
        </p:txBody>
      </p:sp>
      <p:sp>
        <p:nvSpPr>
          <p:cNvPr id="8195" name="Slide Number Placeholder 5">
            <a:extLst>
              <a:ext uri="{FF2B5EF4-FFF2-40B4-BE49-F238E27FC236}">
                <a16:creationId xmlns:a16="http://schemas.microsoft.com/office/drawing/2014/main" id="{4000CCDE-FF9E-43D6-8BBE-1BBFE0AD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D133D6D-8218-41D3-BB9F-FE814DFB0A5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en-US" sz="1400"/>
          </a:p>
        </p:txBody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9890ACFD-5353-4067-87C2-73F32AC61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Stack Interface in Java</a:t>
            </a:r>
          </a:p>
        </p:txBody>
      </p:sp>
      <p:sp>
        <p:nvSpPr>
          <p:cNvPr id="819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6F798B3-8590-489D-9C7C-5F99E4654C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795463"/>
            <a:ext cx="3581400" cy="4038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/>
              <a:t>Java interface corresponding to our Stack ADT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Requires the definition of class </a:t>
            </a:r>
            <a:r>
              <a:rPr lang="en-US" altLang="en-US" sz="2800">
                <a:solidFill>
                  <a:schemeClr val="hlink"/>
                </a:solidFill>
                <a:latin typeface="Arial Narrow" panose="020B0606020202030204" pitchFamily="34" charset="0"/>
              </a:rPr>
              <a:t>EmptyStackException</a:t>
            </a:r>
            <a:endParaRPr lang="en-US" altLang="en-US" sz="2800"/>
          </a:p>
          <a:p>
            <a:pPr eaLnBrk="1" hangingPunct="1">
              <a:lnSpc>
                <a:spcPct val="90000"/>
              </a:lnSpc>
            </a:pPr>
            <a:r>
              <a:rPr lang="en-US" altLang="en-US" sz="2800"/>
              <a:t>Different from the built-in Java class </a:t>
            </a:r>
            <a:r>
              <a:rPr lang="en-US" altLang="en-US" sz="2800">
                <a:solidFill>
                  <a:schemeClr val="tx2"/>
                </a:solidFill>
                <a:latin typeface="Arial Narrow" panose="020B0606020202030204" pitchFamily="34" charset="0"/>
              </a:rPr>
              <a:t>java.util.Stack</a:t>
            </a:r>
          </a:p>
        </p:txBody>
      </p:sp>
      <p:sp>
        <p:nvSpPr>
          <p:cNvPr id="8198" name="Text Box 4">
            <a:extLst>
              <a:ext uri="{FF2B5EF4-FFF2-40B4-BE49-F238E27FC236}">
                <a16:creationId xmlns:a16="http://schemas.microsoft.com/office/drawing/2014/main" id="{2BE5CB16-D252-4D18-8455-70B84E5AC0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1643063"/>
            <a:ext cx="4648200" cy="434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public interface</a:t>
            </a:r>
            <a:r>
              <a:rPr lang="en-US" altLang="en-US" sz="2400" b="1">
                <a:latin typeface="Arial Narrow" panose="020B0606020202030204" pitchFamily="34" charset="0"/>
              </a:rPr>
              <a:t> </a:t>
            </a:r>
            <a:r>
              <a:rPr lang="en-US" altLang="en-US" sz="2400" b="1">
                <a:solidFill>
                  <a:schemeClr val="tx2"/>
                </a:solidFill>
                <a:latin typeface="Arial Narrow" panose="020B0606020202030204" pitchFamily="34" charset="0"/>
              </a:rPr>
              <a:t>Stack&lt;E&gt;</a:t>
            </a:r>
            <a:r>
              <a:rPr lang="en-US" altLang="en-US" sz="2400" b="1">
                <a:latin typeface="Arial Narrow" panose="020B0606020202030204" pitchFamily="34" charset="0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{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 Narrow" panose="020B0606020202030204" pitchFamily="34" charset="0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400" b="1">
                <a:latin typeface="Arial Narrow" panose="020B0606020202030204" pitchFamily="34" charset="0"/>
              </a:rPr>
              <a:t> int </a:t>
            </a:r>
            <a:r>
              <a:rPr lang="en-US" altLang="en-US" sz="2400" b="1">
                <a:solidFill>
                  <a:schemeClr val="tx2"/>
                </a:solidFill>
                <a:latin typeface="Arial Narrow" panose="020B0606020202030204" pitchFamily="34" charset="0"/>
              </a:rPr>
              <a:t>size()</a:t>
            </a:r>
            <a:r>
              <a:rPr lang="en-US" altLang="en-US" sz="2400" b="1">
                <a:latin typeface="Arial Narrow" panose="020B0606020202030204" pitchFamily="34" charset="0"/>
              </a:rPr>
              <a:t>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 Narrow" panose="020B0606020202030204" pitchFamily="34" charset="0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400" b="1">
                <a:latin typeface="Arial Narrow" panose="020B0606020202030204" pitchFamily="34" charset="0"/>
              </a:rPr>
              <a:t> boolean </a:t>
            </a:r>
            <a:r>
              <a:rPr lang="en-US" altLang="en-US" sz="2400" b="1">
                <a:solidFill>
                  <a:schemeClr val="tx2"/>
                </a:solidFill>
                <a:latin typeface="Arial Narrow" panose="020B0606020202030204" pitchFamily="34" charset="0"/>
              </a:rPr>
              <a:t>isEmpty()</a:t>
            </a:r>
            <a:r>
              <a:rPr lang="en-US" altLang="en-US" sz="2400" b="1">
                <a:latin typeface="Arial Narrow" panose="020B0606020202030204" pitchFamily="34" charset="0"/>
              </a:rPr>
              <a:t>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 Narrow" panose="020B0606020202030204" pitchFamily="34" charset="0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400" b="1">
                <a:latin typeface="Arial Narrow" panose="020B0606020202030204" pitchFamily="34" charset="0"/>
              </a:rPr>
              <a:t> E </a:t>
            </a:r>
            <a:r>
              <a:rPr lang="en-US" altLang="en-US" sz="2400" b="1">
                <a:solidFill>
                  <a:schemeClr val="tx2"/>
                </a:solidFill>
                <a:latin typeface="Arial Narrow" panose="020B0606020202030204" pitchFamily="34" charset="0"/>
              </a:rPr>
              <a:t>top()</a:t>
            </a:r>
            <a:br>
              <a:rPr lang="en-US" altLang="en-US" sz="2400" b="1">
                <a:latin typeface="Arial Narrow" panose="020B0606020202030204" pitchFamily="34" charset="0"/>
              </a:rPr>
            </a:br>
            <a:r>
              <a:rPr lang="en-US" altLang="en-US" sz="2400" b="1">
                <a:latin typeface="Arial Narrow" panose="020B0606020202030204" pitchFamily="34" charset="0"/>
              </a:rPr>
              <a:t>			</a:t>
            </a: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throws</a:t>
            </a:r>
            <a:r>
              <a:rPr lang="en-US" altLang="en-US" sz="2400" b="1">
                <a:latin typeface="Arial Narrow" panose="020B0606020202030204" pitchFamily="34" charset="0"/>
              </a:rPr>
              <a:t> </a:t>
            </a:r>
            <a:r>
              <a:rPr lang="en-US" altLang="en-US" sz="2400" b="1">
                <a:solidFill>
                  <a:schemeClr val="hlink"/>
                </a:solidFill>
                <a:latin typeface="Arial Narrow" panose="020B0606020202030204" pitchFamily="34" charset="0"/>
              </a:rPr>
              <a:t>EmptyStackException</a:t>
            </a:r>
            <a:r>
              <a:rPr lang="en-US" altLang="en-US" sz="2400" b="1">
                <a:latin typeface="Arial Narrow" panose="020B0606020202030204" pitchFamily="34" charset="0"/>
              </a:rPr>
              <a:t>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 Narrow" panose="020B0606020202030204" pitchFamily="34" charset="0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public void</a:t>
            </a:r>
            <a:r>
              <a:rPr lang="en-US" altLang="en-US" sz="2400" b="1">
                <a:latin typeface="Arial Narrow" panose="020B0606020202030204" pitchFamily="34" charset="0"/>
              </a:rPr>
              <a:t> </a:t>
            </a:r>
            <a:r>
              <a:rPr lang="en-US" altLang="en-US" sz="2400" b="1">
                <a:solidFill>
                  <a:schemeClr val="tx2"/>
                </a:solidFill>
                <a:latin typeface="Arial Narrow" panose="020B0606020202030204" pitchFamily="34" charset="0"/>
              </a:rPr>
              <a:t>push(E element)</a:t>
            </a:r>
            <a:r>
              <a:rPr lang="en-US" altLang="en-US" sz="2400" b="1">
                <a:latin typeface="Arial Narrow" panose="020B0606020202030204" pitchFamily="34" charset="0"/>
              </a:rPr>
              <a:t>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 b="1">
                <a:latin typeface="Arial Narrow" panose="020B0606020202030204" pitchFamily="34" charset="0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400" b="1">
                <a:latin typeface="Arial Narrow" panose="020B0606020202030204" pitchFamily="34" charset="0"/>
              </a:rPr>
              <a:t> E </a:t>
            </a:r>
            <a:r>
              <a:rPr lang="en-US" altLang="en-US" sz="2400" b="1">
                <a:solidFill>
                  <a:schemeClr val="tx2"/>
                </a:solidFill>
                <a:latin typeface="Arial Narrow" panose="020B0606020202030204" pitchFamily="34" charset="0"/>
              </a:rPr>
              <a:t>pop()</a:t>
            </a:r>
            <a:br>
              <a:rPr lang="en-US" altLang="en-US" sz="2400" b="1">
                <a:latin typeface="Arial Narrow" panose="020B0606020202030204" pitchFamily="34" charset="0"/>
              </a:rPr>
            </a:br>
            <a:r>
              <a:rPr lang="en-US" altLang="en-US" sz="2400" b="1">
                <a:latin typeface="Arial Narrow" panose="020B0606020202030204" pitchFamily="34" charset="0"/>
              </a:rPr>
              <a:t>			 </a:t>
            </a: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throws</a:t>
            </a:r>
            <a:r>
              <a:rPr lang="en-US" altLang="en-US" sz="2400" b="1">
                <a:latin typeface="Arial Narrow" panose="020B0606020202030204" pitchFamily="34" charset="0"/>
              </a:rPr>
              <a:t> </a:t>
            </a:r>
            <a:r>
              <a:rPr lang="en-US" altLang="en-US" sz="2400" b="1">
                <a:solidFill>
                  <a:schemeClr val="hlink"/>
                </a:solidFill>
                <a:latin typeface="Arial Narrow" panose="020B0606020202030204" pitchFamily="34" charset="0"/>
              </a:rPr>
              <a:t>EmptyStackException</a:t>
            </a:r>
            <a:r>
              <a:rPr lang="en-US" altLang="en-US" sz="2400" b="1">
                <a:latin typeface="Arial Narrow" panose="020B0606020202030204" pitchFamily="34" charset="0"/>
              </a:rPr>
              <a:t>;</a:t>
            </a:r>
            <a:br>
              <a:rPr lang="en-US" altLang="en-US" sz="2400" b="1">
                <a:latin typeface="Arial Narrow" panose="020B0606020202030204" pitchFamily="34" charset="0"/>
              </a:rPr>
            </a:br>
            <a:r>
              <a:rPr lang="en-US" altLang="en-US" sz="2400" b="1">
                <a:solidFill>
                  <a:srgbClr val="000000"/>
                </a:solidFill>
                <a:latin typeface="Arial Narrow" panose="020B060602020203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>
            <a:extLst>
              <a:ext uri="{FF2B5EF4-FFF2-40B4-BE49-F238E27FC236}">
                <a16:creationId xmlns:a16="http://schemas.microsoft.com/office/drawing/2014/main" id="{77257BC0-2AAA-41EA-AF7B-0E657C3E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Stacks</a:t>
            </a:r>
          </a:p>
        </p:txBody>
      </p:sp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192637AF-E136-4D0A-8AEF-49E95E2B0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DC224C-A055-46E0-B4C8-3D85703A9E7C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1AD1CFD9-F068-4067-BF82-E6EC04C7B1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Stacks</a:t>
            </a:r>
          </a:p>
        </p:txBody>
      </p:sp>
      <p:sp>
        <p:nvSpPr>
          <p:cNvPr id="1024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4A42CE12-CA28-4A7F-934E-C8CF87B39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/>
              <a:t>Direct applications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Page-visited history in a Web browser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Undo sequence in a text editor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Chain of method calls in the Java Virtual Machine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/>
              <a:t>Indirect applications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Auxiliary data structure for algorithms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/>
              <a:t>Component of other data structures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5">
            <a:extLst>
              <a:ext uri="{FF2B5EF4-FFF2-40B4-BE49-F238E27FC236}">
                <a16:creationId xmlns:a16="http://schemas.microsoft.com/office/drawing/2014/main" id="{0D653F6D-76FA-45B2-8C8B-97E57519B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Stacks</a:t>
            </a:r>
          </a:p>
        </p:txBody>
      </p:sp>
      <p:sp>
        <p:nvSpPr>
          <p:cNvPr id="12291" name="Slide Number Placeholder 6">
            <a:extLst>
              <a:ext uri="{FF2B5EF4-FFF2-40B4-BE49-F238E27FC236}">
                <a16:creationId xmlns:a16="http://schemas.microsoft.com/office/drawing/2014/main" id="{07DA940A-D6D5-4552-8E37-2FCC607FB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2641AAB-D102-4807-8602-BEC8E0483AB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CF5F88CA-05E7-479D-9F30-C197D3BCAE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Array-based Stack</a:t>
            </a:r>
          </a:p>
        </p:txBody>
      </p:sp>
      <p:sp>
        <p:nvSpPr>
          <p:cNvPr id="1229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97962425-078C-464E-A459-136CE79D6B1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752600"/>
            <a:ext cx="3352800" cy="3352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A simple way of implementing the Stack ADT uses an array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We add elements from left to right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A variable keeps track of the  index of the top element </a:t>
            </a:r>
          </a:p>
        </p:txBody>
      </p:sp>
      <p:sp>
        <p:nvSpPr>
          <p:cNvPr id="12294" name="Freeform 7">
            <a:extLst>
              <a:ext uri="{FF2B5EF4-FFF2-40B4-BE49-F238E27FC236}">
                <a16:creationId xmlns:a16="http://schemas.microsoft.com/office/drawing/2014/main" id="{51D10F1D-C330-436E-BBCF-BF9B39BB0DA8}"/>
              </a:ext>
            </a:extLst>
          </p:cNvPr>
          <p:cNvSpPr>
            <a:spLocks/>
          </p:cNvSpPr>
          <p:nvPr/>
        </p:nvSpPr>
        <p:spPr bwMode="auto">
          <a:xfrm>
            <a:off x="5715000" y="5461000"/>
            <a:ext cx="1509713" cy="379413"/>
          </a:xfrm>
          <a:custGeom>
            <a:avLst/>
            <a:gdLst>
              <a:gd name="T0" fmla="*/ 2147483646 w 951"/>
              <a:gd name="T1" fmla="*/ 2147483646 h 239"/>
              <a:gd name="T2" fmla="*/ 2147483646 w 951"/>
              <a:gd name="T3" fmla="*/ 0 h 239"/>
              <a:gd name="T4" fmla="*/ 0 w 951"/>
              <a:gd name="T5" fmla="*/ 0 h 239"/>
              <a:gd name="T6" fmla="*/ 2147483646 w 951"/>
              <a:gd name="T7" fmla="*/ 2147483646 h 239"/>
              <a:gd name="T8" fmla="*/ 2147483646 w 951"/>
              <a:gd name="T9" fmla="*/ 2147483646 h 239"/>
              <a:gd name="T10" fmla="*/ 2147483646 w 951"/>
              <a:gd name="T11" fmla="*/ 2147483646 h 239"/>
              <a:gd name="T12" fmla="*/ 2147483646 w 951"/>
              <a:gd name="T13" fmla="*/ 2147483646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951"/>
              <a:gd name="T22" fmla="*/ 0 h 239"/>
              <a:gd name="T23" fmla="*/ 951 w 951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951" h="239">
                <a:moveTo>
                  <a:pt x="951" y="239"/>
                </a:moveTo>
                <a:lnTo>
                  <a:pt x="951" y="0"/>
                </a:lnTo>
                <a:lnTo>
                  <a:pt x="0" y="0"/>
                </a:lnTo>
                <a:lnTo>
                  <a:pt x="24" y="103"/>
                </a:lnTo>
                <a:lnTo>
                  <a:pt x="104" y="143"/>
                </a:lnTo>
                <a:lnTo>
                  <a:pt x="120" y="239"/>
                </a:lnTo>
                <a:lnTo>
                  <a:pt x="951" y="23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5" name="Freeform 8">
            <a:extLst>
              <a:ext uri="{FF2B5EF4-FFF2-40B4-BE49-F238E27FC236}">
                <a16:creationId xmlns:a16="http://schemas.microsoft.com/office/drawing/2014/main" id="{7D9A27D2-CD31-4721-8ED4-3545368BD747}"/>
              </a:ext>
            </a:extLst>
          </p:cNvPr>
          <p:cNvSpPr>
            <a:spLocks/>
          </p:cNvSpPr>
          <p:nvPr/>
        </p:nvSpPr>
        <p:spPr bwMode="auto">
          <a:xfrm>
            <a:off x="1905000" y="5461000"/>
            <a:ext cx="2982913" cy="379413"/>
          </a:xfrm>
          <a:custGeom>
            <a:avLst/>
            <a:gdLst>
              <a:gd name="T0" fmla="*/ 0 w 1879"/>
              <a:gd name="T1" fmla="*/ 0 h 239"/>
              <a:gd name="T2" fmla="*/ 0 w 1879"/>
              <a:gd name="T3" fmla="*/ 2147483646 h 239"/>
              <a:gd name="T4" fmla="*/ 2147483646 w 1879"/>
              <a:gd name="T5" fmla="*/ 2147483646 h 239"/>
              <a:gd name="T6" fmla="*/ 2147483646 w 1879"/>
              <a:gd name="T7" fmla="*/ 2147483646 h 239"/>
              <a:gd name="T8" fmla="*/ 2147483646 w 1879"/>
              <a:gd name="T9" fmla="*/ 2147483646 h 239"/>
              <a:gd name="T10" fmla="*/ 2147483646 w 1879"/>
              <a:gd name="T11" fmla="*/ 0 h 239"/>
              <a:gd name="T12" fmla="*/ 0 w 1879"/>
              <a:gd name="T13" fmla="*/ 0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79"/>
              <a:gd name="T22" fmla="*/ 0 h 239"/>
              <a:gd name="T23" fmla="*/ 1879 w 1879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79" h="239">
                <a:moveTo>
                  <a:pt x="0" y="0"/>
                </a:moveTo>
                <a:lnTo>
                  <a:pt x="0" y="239"/>
                </a:lnTo>
                <a:lnTo>
                  <a:pt x="1879" y="239"/>
                </a:lnTo>
                <a:lnTo>
                  <a:pt x="1863" y="135"/>
                </a:lnTo>
                <a:lnTo>
                  <a:pt x="1783" y="79"/>
                </a:lnTo>
                <a:lnTo>
                  <a:pt x="17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296" name="Rectangle 9">
            <a:extLst>
              <a:ext uri="{FF2B5EF4-FFF2-40B4-BE49-F238E27FC236}">
                <a16:creationId xmlns:a16="http://schemas.microsoft.com/office/drawing/2014/main" id="{7745FF57-0D72-4209-BF9E-ADAC853D4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0113" y="5448300"/>
            <a:ext cx="12700" cy="2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7" name="Rectangle 10">
            <a:extLst>
              <a:ext uri="{FF2B5EF4-FFF2-40B4-BE49-F238E27FC236}">
                <a16:creationId xmlns:a16="http://schemas.microsoft.com/office/drawing/2014/main" id="{7E6301B0-EF72-4A71-8002-45C80F1878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5448300"/>
            <a:ext cx="2817813" cy="2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8" name="Rectangle 11">
            <a:extLst>
              <a:ext uri="{FF2B5EF4-FFF2-40B4-BE49-F238E27FC236}">
                <a16:creationId xmlns:a16="http://schemas.microsoft.com/office/drawing/2014/main" id="{3C21A47D-400F-4AE3-82D3-B4D61F8CB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300" y="5461000"/>
            <a:ext cx="25400" cy="3921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9" name="Rectangle 12">
            <a:extLst>
              <a:ext uri="{FF2B5EF4-FFF2-40B4-BE49-F238E27FC236}">
                <a16:creationId xmlns:a16="http://schemas.microsoft.com/office/drawing/2014/main" id="{8B3E7A56-2D5C-44ED-89A4-56F8C3838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913" y="5827713"/>
            <a:ext cx="12700" cy="2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0" name="Rectangle 13">
            <a:extLst>
              <a:ext uri="{FF2B5EF4-FFF2-40B4-BE49-F238E27FC236}">
                <a16:creationId xmlns:a16="http://schemas.microsoft.com/office/drawing/2014/main" id="{942C4A69-A47E-4C15-BC7B-B1F359A4C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827713"/>
            <a:ext cx="2982913" cy="2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1" name="Rectangle 14">
            <a:extLst>
              <a:ext uri="{FF2B5EF4-FFF2-40B4-BE49-F238E27FC236}">
                <a16:creationId xmlns:a16="http://schemas.microsoft.com/office/drawing/2014/main" id="{A312A41E-AA5F-439B-A787-44F33165D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3" y="5448300"/>
            <a:ext cx="12700" cy="2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2" name="Rectangle 15">
            <a:extLst>
              <a:ext uri="{FF2B5EF4-FFF2-40B4-BE49-F238E27FC236}">
                <a16:creationId xmlns:a16="http://schemas.microsoft.com/office/drawing/2014/main" id="{A25AD604-A89B-44A7-ABFD-64C6BC5BD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6113" y="5448300"/>
            <a:ext cx="2640012" cy="2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3" name="Rectangle 16">
            <a:extLst>
              <a:ext uri="{FF2B5EF4-FFF2-40B4-BE49-F238E27FC236}">
                <a16:creationId xmlns:a16="http://schemas.microsoft.com/office/drawing/2014/main" id="{4D8C07EA-1F7C-4A5C-A13F-9A0FD148A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40725" y="5461000"/>
            <a:ext cx="25400" cy="3921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4" name="Rectangle 17">
            <a:extLst>
              <a:ext uri="{FF2B5EF4-FFF2-40B4-BE49-F238E27FC236}">
                <a16:creationId xmlns:a16="http://schemas.microsoft.com/office/drawing/2014/main" id="{6C78C7DF-AF14-4639-9B41-B285B05DD9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13" y="5827713"/>
            <a:ext cx="12700" cy="2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5" name="Rectangle 18">
            <a:extLst>
              <a:ext uri="{FF2B5EF4-FFF2-40B4-BE49-F238E27FC236}">
                <a16:creationId xmlns:a16="http://schemas.microsoft.com/office/drawing/2014/main" id="{F7204975-FFF4-412B-A1C5-89524E02B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1213" y="5827713"/>
            <a:ext cx="2462212" cy="254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6" name="Rectangle 19">
            <a:extLst>
              <a:ext uri="{FF2B5EF4-FFF2-40B4-BE49-F238E27FC236}">
                <a16:creationId xmlns:a16="http://schemas.microsoft.com/office/drawing/2014/main" id="{9FCBBDE9-F810-4437-8432-13BC8AB74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7" name="Rectangle 20">
            <a:extLst>
              <a:ext uri="{FF2B5EF4-FFF2-40B4-BE49-F238E27FC236}">
                <a16:creationId xmlns:a16="http://schemas.microsoft.com/office/drawing/2014/main" id="{8CD5B0E8-1A42-49FB-840F-BD505A162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8" name="Rectangle 21">
            <a:extLst>
              <a:ext uri="{FF2B5EF4-FFF2-40B4-BE49-F238E27FC236}">
                <a16:creationId xmlns:a16="http://schemas.microsoft.com/office/drawing/2014/main" id="{9D9F2CA9-FF36-4F05-A4AA-5065D2866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9" name="Rectangle 22">
            <a:extLst>
              <a:ext uri="{FF2B5EF4-FFF2-40B4-BE49-F238E27FC236}">
                <a16:creationId xmlns:a16="http://schemas.microsoft.com/office/drawing/2014/main" id="{772DA760-D6CB-4D90-96D9-053447009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0" name="Rectangle 23">
            <a:extLst>
              <a:ext uri="{FF2B5EF4-FFF2-40B4-BE49-F238E27FC236}">
                <a16:creationId xmlns:a16="http://schemas.microsoft.com/office/drawing/2014/main" id="{124D38A6-BC67-4C49-9DBC-F60943A6FF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1" name="Rectangle 24">
            <a:extLst>
              <a:ext uri="{FF2B5EF4-FFF2-40B4-BE49-F238E27FC236}">
                <a16:creationId xmlns:a16="http://schemas.microsoft.com/office/drawing/2014/main" id="{E55B9FE7-113D-4F57-B9FE-7438925F6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2" name="Rectangle 25">
            <a:extLst>
              <a:ext uri="{FF2B5EF4-FFF2-40B4-BE49-F238E27FC236}">
                <a16:creationId xmlns:a16="http://schemas.microsoft.com/office/drawing/2014/main" id="{EE850183-AFDC-48AB-83C5-08580F7D1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3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3" name="Rectangle 26">
            <a:extLst>
              <a:ext uri="{FF2B5EF4-FFF2-40B4-BE49-F238E27FC236}">
                <a16:creationId xmlns:a16="http://schemas.microsoft.com/office/drawing/2014/main" id="{71EE99AF-F9E3-462C-91B2-C82559CA3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3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4" name="Rectangle 27">
            <a:extLst>
              <a:ext uri="{FF2B5EF4-FFF2-40B4-BE49-F238E27FC236}">
                <a16:creationId xmlns:a16="http://schemas.microsoft.com/office/drawing/2014/main" id="{181D4784-94C2-4ABE-8BE5-DC045E60F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8413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5" name="Rectangle 28">
            <a:extLst>
              <a:ext uri="{FF2B5EF4-FFF2-40B4-BE49-F238E27FC236}">
                <a16:creationId xmlns:a16="http://schemas.microsoft.com/office/drawing/2014/main" id="{A1AC9650-7C00-4AB2-86EB-E85DFF16B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413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6" name="Rectangle 29">
            <a:extLst>
              <a:ext uri="{FF2B5EF4-FFF2-40B4-BE49-F238E27FC236}">
                <a16:creationId xmlns:a16="http://schemas.microsoft.com/office/drawing/2014/main" id="{17F19CEA-2E06-47F9-A4DB-01897FDEF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413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7" name="Rectangle 30">
            <a:extLst>
              <a:ext uri="{FF2B5EF4-FFF2-40B4-BE49-F238E27FC236}">
                <a16:creationId xmlns:a16="http://schemas.microsoft.com/office/drawing/2014/main" id="{1A20BF02-5CB5-4190-B23D-F6B833995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7413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8" name="Rectangle 31">
            <a:extLst>
              <a:ext uri="{FF2B5EF4-FFF2-40B4-BE49-F238E27FC236}">
                <a16:creationId xmlns:a16="http://schemas.microsoft.com/office/drawing/2014/main" id="{F3A2DAAE-A051-4492-B296-6D0D4366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9" name="Rectangle 32">
            <a:extLst>
              <a:ext uri="{FF2B5EF4-FFF2-40B4-BE49-F238E27FC236}">
                <a16:creationId xmlns:a16="http://schemas.microsoft.com/office/drawing/2014/main" id="{0648F50E-5E03-48FC-B697-05FCF139A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0" name="Rectangle 33">
            <a:extLst>
              <a:ext uri="{FF2B5EF4-FFF2-40B4-BE49-F238E27FC236}">
                <a16:creationId xmlns:a16="http://schemas.microsoft.com/office/drawing/2014/main" id="{CDFF44F2-7F9A-48B9-9A5F-AC42B108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1" name="Rectangle 34">
            <a:extLst>
              <a:ext uri="{FF2B5EF4-FFF2-40B4-BE49-F238E27FC236}">
                <a16:creationId xmlns:a16="http://schemas.microsoft.com/office/drawing/2014/main" id="{1F95D591-BC8D-4C29-9962-E29BFC526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3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2" name="Rectangle 35">
            <a:extLst>
              <a:ext uri="{FF2B5EF4-FFF2-40B4-BE49-F238E27FC236}">
                <a16:creationId xmlns:a16="http://schemas.microsoft.com/office/drawing/2014/main" id="{97CF6C7D-D13B-4373-B731-D5958F4FE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3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3" name="Rectangle 36">
            <a:extLst>
              <a:ext uri="{FF2B5EF4-FFF2-40B4-BE49-F238E27FC236}">
                <a16:creationId xmlns:a16="http://schemas.microsoft.com/office/drawing/2014/main" id="{5D854CC0-088C-4CC1-9553-A8AB27F7B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9413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4" name="Rectangle 37">
            <a:extLst>
              <a:ext uri="{FF2B5EF4-FFF2-40B4-BE49-F238E27FC236}">
                <a16:creationId xmlns:a16="http://schemas.microsoft.com/office/drawing/2014/main" id="{8C68B354-EC5E-4095-A886-66D83FD1B6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5" name="Rectangle 38">
            <a:extLst>
              <a:ext uri="{FF2B5EF4-FFF2-40B4-BE49-F238E27FC236}">
                <a16:creationId xmlns:a16="http://schemas.microsoft.com/office/drawing/2014/main" id="{1F9DB53F-11B3-4E07-8CE4-7449C5453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6" name="Rectangle 39">
            <a:extLst>
              <a:ext uri="{FF2B5EF4-FFF2-40B4-BE49-F238E27FC236}">
                <a16:creationId xmlns:a16="http://schemas.microsoft.com/office/drawing/2014/main" id="{49717646-9FF7-455B-9C36-4F09F4869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025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7" name="Rectangle 40">
            <a:extLst>
              <a:ext uri="{FF2B5EF4-FFF2-40B4-BE49-F238E27FC236}">
                <a16:creationId xmlns:a16="http://schemas.microsoft.com/office/drawing/2014/main" id="{3EF3E078-6FDB-45B5-918E-9C01E0036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13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8" name="Rectangle 41">
            <a:extLst>
              <a:ext uri="{FF2B5EF4-FFF2-40B4-BE49-F238E27FC236}">
                <a16:creationId xmlns:a16="http://schemas.microsoft.com/office/drawing/2014/main" id="{C9591571-B0C8-4A67-AD31-B807FF726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13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29" name="Rectangle 42">
            <a:extLst>
              <a:ext uri="{FF2B5EF4-FFF2-40B4-BE49-F238E27FC236}">
                <a16:creationId xmlns:a16="http://schemas.microsoft.com/office/drawing/2014/main" id="{D606708F-7DCA-451B-BB22-10E55E6D4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413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0" name="Rectangle 43">
            <a:extLst>
              <a:ext uri="{FF2B5EF4-FFF2-40B4-BE49-F238E27FC236}">
                <a16:creationId xmlns:a16="http://schemas.microsoft.com/office/drawing/2014/main" id="{27081AC9-16E7-4891-80E4-12DF2AD36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1" name="Rectangle 44">
            <a:extLst>
              <a:ext uri="{FF2B5EF4-FFF2-40B4-BE49-F238E27FC236}">
                <a16:creationId xmlns:a16="http://schemas.microsoft.com/office/drawing/2014/main" id="{C0B874DD-2773-4306-BA0E-5F58B0D17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2" name="Rectangle 45">
            <a:extLst>
              <a:ext uri="{FF2B5EF4-FFF2-40B4-BE49-F238E27FC236}">
                <a16:creationId xmlns:a16="http://schemas.microsoft.com/office/drawing/2014/main" id="{E933D1EA-B18D-488E-B211-29E579598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4613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3" name="Rectangle 46">
            <a:extLst>
              <a:ext uri="{FF2B5EF4-FFF2-40B4-BE49-F238E27FC236}">
                <a16:creationId xmlns:a16="http://schemas.microsoft.com/office/drawing/2014/main" id="{8D1A8C32-3699-49B7-A5E3-1568AD6318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613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4" name="Rectangle 47">
            <a:extLst>
              <a:ext uri="{FF2B5EF4-FFF2-40B4-BE49-F238E27FC236}">
                <a16:creationId xmlns:a16="http://schemas.microsoft.com/office/drawing/2014/main" id="{FBABF034-24BD-44A9-A5F1-987C71119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613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5" name="Rectangle 48">
            <a:extLst>
              <a:ext uri="{FF2B5EF4-FFF2-40B4-BE49-F238E27FC236}">
                <a16:creationId xmlns:a16="http://schemas.microsoft.com/office/drawing/2014/main" id="{201CBE13-838A-4790-87F6-1460E0238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613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6" name="Rectangle 49">
            <a:extLst>
              <a:ext uri="{FF2B5EF4-FFF2-40B4-BE49-F238E27FC236}">
                <a16:creationId xmlns:a16="http://schemas.microsoft.com/office/drawing/2014/main" id="{A3ECDF20-2D99-4B3D-BE9F-A0E5F831FE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7" name="Rectangle 50">
            <a:extLst>
              <a:ext uri="{FF2B5EF4-FFF2-40B4-BE49-F238E27FC236}">
                <a16:creationId xmlns:a16="http://schemas.microsoft.com/office/drawing/2014/main" id="{F916130A-6CBF-4CFD-923F-C8F42B474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8" name="Rectangle 51">
            <a:extLst>
              <a:ext uri="{FF2B5EF4-FFF2-40B4-BE49-F238E27FC236}">
                <a16:creationId xmlns:a16="http://schemas.microsoft.com/office/drawing/2014/main" id="{3CE163E3-9C4F-4C84-BCFC-9612DF212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7725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39" name="Rectangle 52">
            <a:extLst>
              <a:ext uri="{FF2B5EF4-FFF2-40B4-BE49-F238E27FC236}">
                <a16:creationId xmlns:a16="http://schemas.microsoft.com/office/drawing/2014/main" id="{F706BCDD-2A9F-44C0-85A8-ABE916653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725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40" name="Rectangle 53">
            <a:extLst>
              <a:ext uri="{FF2B5EF4-FFF2-40B4-BE49-F238E27FC236}">
                <a16:creationId xmlns:a16="http://schemas.microsoft.com/office/drawing/2014/main" id="{585005EC-074B-49D3-BF0A-D477E8C84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725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41" name="Rectangle 54">
            <a:extLst>
              <a:ext uri="{FF2B5EF4-FFF2-40B4-BE49-F238E27FC236}">
                <a16:creationId xmlns:a16="http://schemas.microsoft.com/office/drawing/2014/main" id="{030BFB6F-2014-485D-842F-9E285235F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8725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42" name="Rectangle 55">
            <a:extLst>
              <a:ext uri="{FF2B5EF4-FFF2-40B4-BE49-F238E27FC236}">
                <a16:creationId xmlns:a16="http://schemas.microsoft.com/office/drawing/2014/main" id="{0EA1DF60-DC7C-45CE-B405-534A25AD9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725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43" name="Rectangle 57">
            <a:extLst>
              <a:ext uri="{FF2B5EF4-FFF2-40B4-BE49-F238E27FC236}">
                <a16:creationId xmlns:a16="http://schemas.microsoft.com/office/drawing/2014/main" id="{E37A5ECB-C535-403D-8643-AB7668E89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59725" y="5461000"/>
            <a:ext cx="25400" cy="379413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44" name="Rectangle 58">
            <a:extLst>
              <a:ext uri="{FF2B5EF4-FFF2-40B4-BE49-F238E27FC236}">
                <a16:creationId xmlns:a16="http://schemas.microsoft.com/office/drawing/2014/main" id="{71E161EC-0041-4E2D-ABAA-6FEB96EDDA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5499100"/>
            <a:ext cx="2968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S</a:t>
            </a:r>
            <a:endParaRPr lang="en-US" altLang="en-US" sz="2400" b="1">
              <a:solidFill>
                <a:schemeClr val="accent2"/>
              </a:solidFill>
            </a:endParaRPr>
          </a:p>
        </p:txBody>
      </p:sp>
      <p:sp>
        <p:nvSpPr>
          <p:cNvPr id="12345" name="Rectangle 59">
            <a:extLst>
              <a:ext uri="{FF2B5EF4-FFF2-40B4-BE49-F238E27FC236}">
                <a16:creationId xmlns:a16="http://schemas.microsoft.com/office/drawing/2014/main" id="{A87532C8-9C0A-4F4A-BDB4-D1C2CC97E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5842000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0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12346" name="Rectangle 60">
            <a:extLst>
              <a:ext uri="{FF2B5EF4-FFF2-40B4-BE49-F238E27FC236}">
                <a16:creationId xmlns:a16="http://schemas.microsoft.com/office/drawing/2014/main" id="{AF22FEAC-DEAB-4634-868E-7148AC181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700" y="5842000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1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12347" name="Rectangle 61">
            <a:extLst>
              <a:ext uri="{FF2B5EF4-FFF2-40B4-BE49-F238E27FC236}">
                <a16:creationId xmlns:a16="http://schemas.microsoft.com/office/drawing/2014/main" id="{A72646E4-C1C0-4AA2-B752-108F361FE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6700" y="5842000"/>
            <a:ext cx="1524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2</a:t>
            </a:r>
            <a:endParaRPr lang="en-US" altLang="en-US" sz="2400">
              <a:solidFill>
                <a:schemeClr val="accent2"/>
              </a:solidFill>
            </a:endParaRPr>
          </a:p>
        </p:txBody>
      </p:sp>
      <p:sp>
        <p:nvSpPr>
          <p:cNvPr id="12348" name="Rectangle 65">
            <a:extLst>
              <a:ext uri="{FF2B5EF4-FFF2-40B4-BE49-F238E27FC236}">
                <a16:creationId xmlns:a16="http://schemas.microsoft.com/office/drawing/2014/main" id="{9A98EF19-8FDC-4A6E-9A78-2E683AA84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400" y="5843588"/>
            <a:ext cx="2825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endParaRPr lang="en-US" altLang="en-US" sz="2400" b="1">
              <a:solidFill>
                <a:schemeClr val="accent2"/>
              </a:solidFill>
            </a:endParaRPr>
          </a:p>
        </p:txBody>
      </p:sp>
      <p:sp>
        <p:nvSpPr>
          <p:cNvPr id="12349" name="Rectangle 66">
            <a:extLst>
              <a:ext uri="{FF2B5EF4-FFF2-40B4-BE49-F238E27FC236}">
                <a16:creationId xmlns:a16="http://schemas.microsoft.com/office/drawing/2014/main" id="{F1F7A010-5016-4F2D-9CD9-5BB92BD3D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7413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50" name="Freeform 67">
            <a:extLst>
              <a:ext uri="{FF2B5EF4-FFF2-40B4-BE49-F238E27FC236}">
                <a16:creationId xmlns:a16="http://schemas.microsoft.com/office/drawing/2014/main" id="{3775FCEC-ED96-4414-96B2-328B6CF2F8B4}"/>
              </a:ext>
            </a:extLst>
          </p:cNvPr>
          <p:cNvSpPr>
            <a:spLocks/>
          </p:cNvSpPr>
          <p:nvPr/>
        </p:nvSpPr>
        <p:spPr bwMode="auto">
          <a:xfrm>
            <a:off x="4697413" y="5461000"/>
            <a:ext cx="101600" cy="201613"/>
          </a:xfrm>
          <a:custGeom>
            <a:avLst/>
            <a:gdLst>
              <a:gd name="T0" fmla="*/ 2147483646 w 64"/>
              <a:gd name="T1" fmla="*/ 0 h 127"/>
              <a:gd name="T2" fmla="*/ 2147483646 w 64"/>
              <a:gd name="T3" fmla="*/ 2147483646 h 127"/>
              <a:gd name="T4" fmla="*/ 2147483646 w 64"/>
              <a:gd name="T5" fmla="*/ 2147483646 h 127"/>
              <a:gd name="T6" fmla="*/ 2147483646 w 64"/>
              <a:gd name="T7" fmla="*/ 2147483646 h 127"/>
              <a:gd name="T8" fmla="*/ 2147483646 w 64"/>
              <a:gd name="T9" fmla="*/ 2147483646 h 127"/>
              <a:gd name="T10" fmla="*/ 2147483646 w 64"/>
              <a:gd name="T11" fmla="*/ 2147483646 h 127"/>
              <a:gd name="T12" fmla="*/ 2147483646 w 64"/>
              <a:gd name="T13" fmla="*/ 2147483646 h 127"/>
              <a:gd name="T14" fmla="*/ 2147483646 w 64"/>
              <a:gd name="T15" fmla="*/ 2147483646 h 127"/>
              <a:gd name="T16" fmla="*/ 2147483646 w 64"/>
              <a:gd name="T17" fmla="*/ 2147483646 h 127"/>
              <a:gd name="T18" fmla="*/ 2147483646 w 64"/>
              <a:gd name="T19" fmla="*/ 2147483646 h 127"/>
              <a:gd name="T20" fmla="*/ 2147483646 w 64"/>
              <a:gd name="T21" fmla="*/ 2147483646 h 127"/>
              <a:gd name="T22" fmla="*/ 2147483646 w 64"/>
              <a:gd name="T23" fmla="*/ 2147483646 h 127"/>
              <a:gd name="T24" fmla="*/ 2147483646 w 64"/>
              <a:gd name="T25" fmla="*/ 2147483646 h 127"/>
              <a:gd name="T26" fmla="*/ 2147483646 w 64"/>
              <a:gd name="T27" fmla="*/ 2147483646 h 127"/>
              <a:gd name="T28" fmla="*/ 2147483646 w 64"/>
              <a:gd name="T29" fmla="*/ 2147483646 h 127"/>
              <a:gd name="T30" fmla="*/ 2147483646 w 64"/>
              <a:gd name="T31" fmla="*/ 2147483646 h 127"/>
              <a:gd name="T32" fmla="*/ 2147483646 w 64"/>
              <a:gd name="T33" fmla="*/ 2147483646 h 127"/>
              <a:gd name="T34" fmla="*/ 0 w 64"/>
              <a:gd name="T35" fmla="*/ 0 h 127"/>
              <a:gd name="T36" fmla="*/ 2147483646 w 64"/>
              <a:gd name="T37" fmla="*/ 0 h 12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64"/>
              <a:gd name="T58" fmla="*/ 0 h 127"/>
              <a:gd name="T59" fmla="*/ 64 w 64"/>
              <a:gd name="T60" fmla="*/ 127 h 12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64" h="127">
                <a:moveTo>
                  <a:pt x="16" y="0"/>
                </a:moveTo>
                <a:lnTo>
                  <a:pt x="32" y="71"/>
                </a:lnTo>
                <a:lnTo>
                  <a:pt x="40" y="95"/>
                </a:lnTo>
                <a:lnTo>
                  <a:pt x="64" y="119"/>
                </a:lnTo>
                <a:lnTo>
                  <a:pt x="64" y="111"/>
                </a:lnTo>
                <a:lnTo>
                  <a:pt x="56" y="127"/>
                </a:lnTo>
                <a:lnTo>
                  <a:pt x="32" y="103"/>
                </a:lnTo>
                <a:lnTo>
                  <a:pt x="24" y="103"/>
                </a:lnTo>
                <a:lnTo>
                  <a:pt x="16" y="79"/>
                </a:lnTo>
                <a:lnTo>
                  <a:pt x="16" y="71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51" name="Freeform 68">
            <a:extLst>
              <a:ext uri="{FF2B5EF4-FFF2-40B4-BE49-F238E27FC236}">
                <a16:creationId xmlns:a16="http://schemas.microsoft.com/office/drawing/2014/main" id="{76F9A596-9CE0-4BE0-A965-A807D8A102E6}"/>
              </a:ext>
            </a:extLst>
          </p:cNvPr>
          <p:cNvSpPr>
            <a:spLocks/>
          </p:cNvSpPr>
          <p:nvPr/>
        </p:nvSpPr>
        <p:spPr bwMode="auto">
          <a:xfrm>
            <a:off x="4786313" y="5637213"/>
            <a:ext cx="101600" cy="63500"/>
          </a:xfrm>
          <a:custGeom>
            <a:avLst/>
            <a:gdLst>
              <a:gd name="T0" fmla="*/ 2147483646 w 64"/>
              <a:gd name="T1" fmla="*/ 0 h 40"/>
              <a:gd name="T2" fmla="*/ 2147483646 w 64"/>
              <a:gd name="T3" fmla="*/ 2147483646 h 40"/>
              <a:gd name="T4" fmla="*/ 2147483646 w 64"/>
              <a:gd name="T5" fmla="*/ 2147483646 h 40"/>
              <a:gd name="T6" fmla="*/ 2147483646 w 64"/>
              <a:gd name="T7" fmla="*/ 2147483646 h 40"/>
              <a:gd name="T8" fmla="*/ 2147483646 w 64"/>
              <a:gd name="T9" fmla="*/ 2147483646 h 40"/>
              <a:gd name="T10" fmla="*/ 0 w 64"/>
              <a:gd name="T11" fmla="*/ 2147483646 h 40"/>
              <a:gd name="T12" fmla="*/ 2147483646 w 64"/>
              <a:gd name="T13" fmla="*/ 0 h 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"/>
              <a:gd name="T22" fmla="*/ 0 h 40"/>
              <a:gd name="T23" fmla="*/ 64 w 64"/>
              <a:gd name="T24" fmla="*/ 40 h 4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" h="40">
                <a:moveTo>
                  <a:pt x="8" y="0"/>
                </a:moveTo>
                <a:lnTo>
                  <a:pt x="64" y="24"/>
                </a:lnTo>
                <a:lnTo>
                  <a:pt x="64" y="32"/>
                </a:lnTo>
                <a:lnTo>
                  <a:pt x="48" y="32"/>
                </a:lnTo>
                <a:lnTo>
                  <a:pt x="56" y="40"/>
                </a:lnTo>
                <a:lnTo>
                  <a:pt x="0" y="16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52" name="Rectangle 69">
            <a:extLst>
              <a:ext uri="{FF2B5EF4-FFF2-40B4-BE49-F238E27FC236}">
                <a16:creationId xmlns:a16="http://schemas.microsoft.com/office/drawing/2014/main" id="{FC3F490C-6459-492F-9427-0A7429042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7913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53" name="Freeform 70">
            <a:extLst>
              <a:ext uri="{FF2B5EF4-FFF2-40B4-BE49-F238E27FC236}">
                <a16:creationId xmlns:a16="http://schemas.microsoft.com/office/drawing/2014/main" id="{EB0E5265-68C6-44B2-A0EF-952962595529}"/>
              </a:ext>
            </a:extLst>
          </p:cNvPr>
          <p:cNvSpPr>
            <a:spLocks/>
          </p:cNvSpPr>
          <p:nvPr/>
        </p:nvSpPr>
        <p:spPr bwMode="auto">
          <a:xfrm>
            <a:off x="4862513" y="5688013"/>
            <a:ext cx="50800" cy="152400"/>
          </a:xfrm>
          <a:custGeom>
            <a:avLst/>
            <a:gdLst>
              <a:gd name="T0" fmla="*/ 2147483646 w 32"/>
              <a:gd name="T1" fmla="*/ 0 h 96"/>
              <a:gd name="T2" fmla="*/ 0 w 32"/>
              <a:gd name="T3" fmla="*/ 0 h 96"/>
              <a:gd name="T4" fmla="*/ 2147483646 w 32"/>
              <a:gd name="T5" fmla="*/ 2147483646 h 96"/>
              <a:gd name="T6" fmla="*/ 2147483646 w 32"/>
              <a:gd name="T7" fmla="*/ 2147483646 h 96"/>
              <a:gd name="T8" fmla="*/ 2147483646 w 32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"/>
              <a:gd name="T16" fmla="*/ 0 h 96"/>
              <a:gd name="T17" fmla="*/ 32 w 32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" h="96">
                <a:moveTo>
                  <a:pt x="16" y="0"/>
                </a:moveTo>
                <a:lnTo>
                  <a:pt x="0" y="0"/>
                </a:lnTo>
                <a:lnTo>
                  <a:pt x="16" y="96"/>
                </a:lnTo>
                <a:lnTo>
                  <a:pt x="32" y="96"/>
                </a:lnTo>
                <a:lnTo>
                  <a:pt x="16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54" name="Rectangle 71">
            <a:extLst>
              <a:ext uri="{FF2B5EF4-FFF2-40B4-BE49-F238E27FC236}">
                <a16:creationId xmlns:a16="http://schemas.microsoft.com/office/drawing/2014/main" id="{AD5BFAD7-C660-41EC-AD3B-E8C194561E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8013" y="5448300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55" name="Freeform 72">
            <a:extLst>
              <a:ext uri="{FF2B5EF4-FFF2-40B4-BE49-F238E27FC236}">
                <a16:creationId xmlns:a16="http://schemas.microsoft.com/office/drawing/2014/main" id="{CB4A464D-2C10-4468-81B1-21B4ACBA76DA}"/>
              </a:ext>
            </a:extLst>
          </p:cNvPr>
          <p:cNvSpPr>
            <a:spLocks/>
          </p:cNvSpPr>
          <p:nvPr/>
        </p:nvSpPr>
        <p:spPr bwMode="auto">
          <a:xfrm>
            <a:off x="5688013" y="5461000"/>
            <a:ext cx="101600" cy="201613"/>
          </a:xfrm>
          <a:custGeom>
            <a:avLst/>
            <a:gdLst>
              <a:gd name="T0" fmla="*/ 2147483646 w 64"/>
              <a:gd name="T1" fmla="*/ 0 h 127"/>
              <a:gd name="T2" fmla="*/ 2147483646 w 64"/>
              <a:gd name="T3" fmla="*/ 2147483646 h 127"/>
              <a:gd name="T4" fmla="*/ 2147483646 w 64"/>
              <a:gd name="T5" fmla="*/ 2147483646 h 127"/>
              <a:gd name="T6" fmla="*/ 2147483646 w 64"/>
              <a:gd name="T7" fmla="*/ 2147483646 h 127"/>
              <a:gd name="T8" fmla="*/ 2147483646 w 64"/>
              <a:gd name="T9" fmla="*/ 2147483646 h 127"/>
              <a:gd name="T10" fmla="*/ 2147483646 w 64"/>
              <a:gd name="T11" fmla="*/ 2147483646 h 127"/>
              <a:gd name="T12" fmla="*/ 2147483646 w 64"/>
              <a:gd name="T13" fmla="*/ 2147483646 h 127"/>
              <a:gd name="T14" fmla="*/ 2147483646 w 64"/>
              <a:gd name="T15" fmla="*/ 2147483646 h 127"/>
              <a:gd name="T16" fmla="*/ 2147483646 w 64"/>
              <a:gd name="T17" fmla="*/ 2147483646 h 127"/>
              <a:gd name="T18" fmla="*/ 2147483646 w 64"/>
              <a:gd name="T19" fmla="*/ 2147483646 h 127"/>
              <a:gd name="T20" fmla="*/ 2147483646 w 64"/>
              <a:gd name="T21" fmla="*/ 2147483646 h 127"/>
              <a:gd name="T22" fmla="*/ 2147483646 w 64"/>
              <a:gd name="T23" fmla="*/ 2147483646 h 127"/>
              <a:gd name="T24" fmla="*/ 2147483646 w 64"/>
              <a:gd name="T25" fmla="*/ 2147483646 h 127"/>
              <a:gd name="T26" fmla="*/ 2147483646 w 64"/>
              <a:gd name="T27" fmla="*/ 2147483646 h 127"/>
              <a:gd name="T28" fmla="*/ 2147483646 w 64"/>
              <a:gd name="T29" fmla="*/ 2147483646 h 127"/>
              <a:gd name="T30" fmla="*/ 2147483646 w 64"/>
              <a:gd name="T31" fmla="*/ 2147483646 h 127"/>
              <a:gd name="T32" fmla="*/ 2147483646 w 64"/>
              <a:gd name="T33" fmla="*/ 2147483646 h 127"/>
              <a:gd name="T34" fmla="*/ 0 w 64"/>
              <a:gd name="T35" fmla="*/ 0 h 127"/>
              <a:gd name="T36" fmla="*/ 2147483646 w 64"/>
              <a:gd name="T37" fmla="*/ 0 h 127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64"/>
              <a:gd name="T58" fmla="*/ 0 h 127"/>
              <a:gd name="T59" fmla="*/ 64 w 64"/>
              <a:gd name="T60" fmla="*/ 127 h 127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64" h="127">
                <a:moveTo>
                  <a:pt x="16" y="0"/>
                </a:moveTo>
                <a:lnTo>
                  <a:pt x="24" y="71"/>
                </a:lnTo>
                <a:lnTo>
                  <a:pt x="40" y="95"/>
                </a:lnTo>
                <a:lnTo>
                  <a:pt x="64" y="119"/>
                </a:lnTo>
                <a:lnTo>
                  <a:pt x="64" y="111"/>
                </a:lnTo>
                <a:lnTo>
                  <a:pt x="56" y="127"/>
                </a:lnTo>
                <a:lnTo>
                  <a:pt x="32" y="103"/>
                </a:lnTo>
                <a:lnTo>
                  <a:pt x="24" y="103"/>
                </a:lnTo>
                <a:lnTo>
                  <a:pt x="8" y="79"/>
                </a:lnTo>
                <a:lnTo>
                  <a:pt x="8" y="71"/>
                </a:lnTo>
                <a:lnTo>
                  <a:pt x="0" y="0"/>
                </a:lnTo>
                <a:lnTo>
                  <a:pt x="16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56" name="Freeform 73">
            <a:extLst>
              <a:ext uri="{FF2B5EF4-FFF2-40B4-BE49-F238E27FC236}">
                <a16:creationId xmlns:a16="http://schemas.microsoft.com/office/drawing/2014/main" id="{C347AAE2-CC0E-463E-8A86-C6FB0DE8798B}"/>
              </a:ext>
            </a:extLst>
          </p:cNvPr>
          <p:cNvSpPr>
            <a:spLocks/>
          </p:cNvSpPr>
          <p:nvPr/>
        </p:nvSpPr>
        <p:spPr bwMode="auto">
          <a:xfrm>
            <a:off x="5776913" y="5637213"/>
            <a:ext cx="101600" cy="63500"/>
          </a:xfrm>
          <a:custGeom>
            <a:avLst/>
            <a:gdLst>
              <a:gd name="T0" fmla="*/ 2147483646 w 64"/>
              <a:gd name="T1" fmla="*/ 0 h 40"/>
              <a:gd name="T2" fmla="*/ 2147483646 w 64"/>
              <a:gd name="T3" fmla="*/ 2147483646 h 40"/>
              <a:gd name="T4" fmla="*/ 2147483646 w 64"/>
              <a:gd name="T5" fmla="*/ 2147483646 h 40"/>
              <a:gd name="T6" fmla="*/ 2147483646 w 64"/>
              <a:gd name="T7" fmla="*/ 2147483646 h 40"/>
              <a:gd name="T8" fmla="*/ 2147483646 w 64"/>
              <a:gd name="T9" fmla="*/ 2147483646 h 40"/>
              <a:gd name="T10" fmla="*/ 0 w 64"/>
              <a:gd name="T11" fmla="*/ 2147483646 h 40"/>
              <a:gd name="T12" fmla="*/ 2147483646 w 64"/>
              <a:gd name="T13" fmla="*/ 0 h 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4"/>
              <a:gd name="T22" fmla="*/ 0 h 40"/>
              <a:gd name="T23" fmla="*/ 64 w 64"/>
              <a:gd name="T24" fmla="*/ 40 h 4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4" h="40">
                <a:moveTo>
                  <a:pt x="8" y="0"/>
                </a:moveTo>
                <a:lnTo>
                  <a:pt x="64" y="24"/>
                </a:lnTo>
                <a:lnTo>
                  <a:pt x="64" y="32"/>
                </a:lnTo>
                <a:lnTo>
                  <a:pt x="48" y="32"/>
                </a:lnTo>
                <a:lnTo>
                  <a:pt x="56" y="40"/>
                </a:lnTo>
                <a:lnTo>
                  <a:pt x="0" y="16"/>
                </a:lnTo>
                <a:lnTo>
                  <a:pt x="8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57" name="Rectangle 74">
            <a:extLst>
              <a:ext uri="{FF2B5EF4-FFF2-40B4-BE49-F238E27FC236}">
                <a16:creationId xmlns:a16="http://schemas.microsoft.com/office/drawing/2014/main" id="{D68D30AD-B1EC-415E-A27E-FE18A32F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8513" y="5840413"/>
            <a:ext cx="25400" cy="127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58" name="Freeform 75">
            <a:extLst>
              <a:ext uri="{FF2B5EF4-FFF2-40B4-BE49-F238E27FC236}">
                <a16:creationId xmlns:a16="http://schemas.microsoft.com/office/drawing/2014/main" id="{810A6EA0-40B5-408D-96E3-90B96523DD17}"/>
              </a:ext>
            </a:extLst>
          </p:cNvPr>
          <p:cNvSpPr>
            <a:spLocks/>
          </p:cNvSpPr>
          <p:nvPr/>
        </p:nvSpPr>
        <p:spPr bwMode="auto">
          <a:xfrm>
            <a:off x="5853113" y="5688013"/>
            <a:ext cx="50800" cy="152400"/>
          </a:xfrm>
          <a:custGeom>
            <a:avLst/>
            <a:gdLst>
              <a:gd name="T0" fmla="*/ 2147483646 w 32"/>
              <a:gd name="T1" fmla="*/ 0 h 96"/>
              <a:gd name="T2" fmla="*/ 0 w 32"/>
              <a:gd name="T3" fmla="*/ 0 h 96"/>
              <a:gd name="T4" fmla="*/ 2147483646 w 32"/>
              <a:gd name="T5" fmla="*/ 2147483646 h 96"/>
              <a:gd name="T6" fmla="*/ 2147483646 w 32"/>
              <a:gd name="T7" fmla="*/ 2147483646 h 96"/>
              <a:gd name="T8" fmla="*/ 2147483646 w 32"/>
              <a:gd name="T9" fmla="*/ 0 h 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"/>
              <a:gd name="T16" fmla="*/ 0 h 96"/>
              <a:gd name="T17" fmla="*/ 32 w 32"/>
              <a:gd name="T18" fmla="*/ 96 h 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" h="96">
                <a:moveTo>
                  <a:pt x="16" y="0"/>
                </a:moveTo>
                <a:lnTo>
                  <a:pt x="0" y="0"/>
                </a:lnTo>
                <a:lnTo>
                  <a:pt x="16" y="96"/>
                </a:lnTo>
                <a:lnTo>
                  <a:pt x="32" y="96"/>
                </a:lnTo>
                <a:lnTo>
                  <a:pt x="16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359" name="Rectangle 76">
            <a:extLst>
              <a:ext uri="{FF2B5EF4-FFF2-40B4-BE49-F238E27FC236}">
                <a16:creationId xmlns:a16="http://schemas.microsoft.com/office/drawing/2014/main" id="{71E022A5-F541-4C01-995B-252EBD56C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1913" y="5334000"/>
            <a:ext cx="30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12360" name="Text Box 78">
            <a:extLst>
              <a:ext uri="{FF2B5EF4-FFF2-40B4-BE49-F238E27FC236}">
                <a16:creationId xmlns:a16="http://schemas.microsoft.com/office/drawing/2014/main" id="{4154A07E-0266-42B4-958A-2052DBE4C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676400"/>
            <a:ext cx="4419600" cy="33877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size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+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pop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isEmpty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()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throw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EmptyStackException</a:t>
            </a: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else 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en-US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		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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return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>
            <a:extLst>
              <a:ext uri="{FF2B5EF4-FFF2-40B4-BE49-F238E27FC236}">
                <a16:creationId xmlns:a16="http://schemas.microsoft.com/office/drawing/2014/main" id="{DF396F89-BF7C-4E7F-9400-07DB5EF7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Stacks</a:t>
            </a:r>
          </a:p>
        </p:txBody>
      </p:sp>
      <p:sp>
        <p:nvSpPr>
          <p:cNvPr id="13315" name="Slide Number Placeholder 5">
            <a:extLst>
              <a:ext uri="{FF2B5EF4-FFF2-40B4-BE49-F238E27FC236}">
                <a16:creationId xmlns:a16="http://schemas.microsoft.com/office/drawing/2014/main" id="{24C0F276-E622-4111-B143-CDB75F53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DC6AAE2-7C80-4419-8532-E576DBF78D49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en-US" sz="1400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DEEF6F08-B66A-4C45-9116-B864F9D726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Array-based Stack (cont.)</a:t>
            </a:r>
          </a:p>
        </p:txBody>
      </p:sp>
      <p:sp>
        <p:nvSpPr>
          <p:cNvPr id="1331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C86E3C4-A979-4B15-BA75-4121B7CE6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3657600" cy="3429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The array storing the stack elements may become full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A push operation will then throw a </a:t>
            </a:r>
            <a:r>
              <a:rPr lang="en-US" altLang="en-US" sz="2400">
                <a:solidFill>
                  <a:schemeClr val="hlink"/>
                </a:solidFill>
              </a:rPr>
              <a:t>FullStackException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Limitation of the array-based  implementation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Not intrinsic to the Stack ADT</a:t>
            </a:r>
            <a:endParaRPr lang="en-US" altLang="en-US" sz="2400"/>
          </a:p>
        </p:txBody>
      </p:sp>
      <p:sp>
        <p:nvSpPr>
          <p:cNvPr id="13318" name="Rectangle 4">
            <a:extLst>
              <a:ext uri="{FF2B5EF4-FFF2-40B4-BE49-F238E27FC236}">
                <a16:creationId xmlns:a16="http://schemas.microsoft.com/office/drawing/2014/main" id="{0FAB4AE7-4AF5-480C-A793-F29BD2AA0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  <p:sp>
        <p:nvSpPr>
          <p:cNvPr id="13319" name="Rectangle 5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3CBEBC8-CDB9-4370-8EE9-9E3E77214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1752600"/>
            <a:ext cx="35814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</a:pPr>
            <a:endParaRPr lang="en-US" altLang="en-US" sz="2400"/>
          </a:p>
        </p:txBody>
      </p:sp>
      <p:grpSp>
        <p:nvGrpSpPr>
          <p:cNvPr id="13320" name="Group 6">
            <a:extLst>
              <a:ext uri="{FF2B5EF4-FFF2-40B4-BE49-F238E27FC236}">
                <a16:creationId xmlns:a16="http://schemas.microsoft.com/office/drawing/2014/main" id="{7D24C57F-7A03-40C0-8123-D6C834EB12CE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5453063"/>
            <a:ext cx="6934200" cy="871537"/>
            <a:chOff x="912" y="3435"/>
            <a:chExt cx="4368" cy="549"/>
          </a:xfrm>
        </p:grpSpPr>
        <p:sp>
          <p:nvSpPr>
            <p:cNvPr id="13322" name="Rectangle 7">
              <a:extLst>
                <a:ext uri="{FF2B5EF4-FFF2-40B4-BE49-F238E27FC236}">
                  <a16:creationId xmlns:a16="http://schemas.microsoft.com/office/drawing/2014/main" id="{461000CB-06EF-4AB0-A7EB-398438BA9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0" y="3512"/>
              <a:ext cx="720" cy="23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23" name="Freeform 8">
              <a:extLst>
                <a:ext uri="{FF2B5EF4-FFF2-40B4-BE49-F238E27FC236}">
                  <a16:creationId xmlns:a16="http://schemas.microsoft.com/office/drawing/2014/main" id="{3CE9EEE8-3F41-4C3C-9C6B-9F121F003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0" y="3515"/>
              <a:ext cx="951" cy="239"/>
            </a:xfrm>
            <a:custGeom>
              <a:avLst/>
              <a:gdLst>
                <a:gd name="T0" fmla="*/ 951 w 951"/>
                <a:gd name="T1" fmla="*/ 239 h 239"/>
                <a:gd name="T2" fmla="*/ 951 w 951"/>
                <a:gd name="T3" fmla="*/ 0 h 239"/>
                <a:gd name="T4" fmla="*/ 0 w 951"/>
                <a:gd name="T5" fmla="*/ 0 h 239"/>
                <a:gd name="T6" fmla="*/ 24 w 951"/>
                <a:gd name="T7" fmla="*/ 103 h 239"/>
                <a:gd name="T8" fmla="*/ 104 w 951"/>
                <a:gd name="T9" fmla="*/ 143 h 239"/>
                <a:gd name="T10" fmla="*/ 120 w 951"/>
                <a:gd name="T11" fmla="*/ 239 h 239"/>
                <a:gd name="T12" fmla="*/ 951 w 951"/>
                <a:gd name="T13" fmla="*/ 239 h 2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951"/>
                <a:gd name="T22" fmla="*/ 0 h 239"/>
                <a:gd name="T23" fmla="*/ 951 w 951"/>
                <a:gd name="T24" fmla="*/ 239 h 2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951" h="239">
                  <a:moveTo>
                    <a:pt x="951" y="239"/>
                  </a:moveTo>
                  <a:lnTo>
                    <a:pt x="951" y="0"/>
                  </a:lnTo>
                  <a:lnTo>
                    <a:pt x="0" y="0"/>
                  </a:lnTo>
                  <a:lnTo>
                    <a:pt x="24" y="103"/>
                  </a:lnTo>
                  <a:lnTo>
                    <a:pt x="104" y="143"/>
                  </a:lnTo>
                  <a:lnTo>
                    <a:pt x="120" y="239"/>
                  </a:lnTo>
                  <a:lnTo>
                    <a:pt x="951" y="23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4" name="Freeform 9">
              <a:extLst>
                <a:ext uri="{FF2B5EF4-FFF2-40B4-BE49-F238E27FC236}">
                  <a16:creationId xmlns:a16="http://schemas.microsoft.com/office/drawing/2014/main" id="{C063B30F-07C9-4A18-BEA8-BBA5ACD12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0" y="3515"/>
              <a:ext cx="1879" cy="239"/>
            </a:xfrm>
            <a:custGeom>
              <a:avLst/>
              <a:gdLst>
                <a:gd name="T0" fmla="*/ 0 w 1879"/>
                <a:gd name="T1" fmla="*/ 0 h 239"/>
                <a:gd name="T2" fmla="*/ 0 w 1879"/>
                <a:gd name="T3" fmla="*/ 239 h 239"/>
                <a:gd name="T4" fmla="*/ 1879 w 1879"/>
                <a:gd name="T5" fmla="*/ 239 h 239"/>
                <a:gd name="T6" fmla="*/ 1863 w 1879"/>
                <a:gd name="T7" fmla="*/ 135 h 239"/>
                <a:gd name="T8" fmla="*/ 1783 w 1879"/>
                <a:gd name="T9" fmla="*/ 79 h 239"/>
                <a:gd name="T10" fmla="*/ 1767 w 1879"/>
                <a:gd name="T11" fmla="*/ 0 h 239"/>
                <a:gd name="T12" fmla="*/ 0 w 1879"/>
                <a:gd name="T13" fmla="*/ 0 h 23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79"/>
                <a:gd name="T22" fmla="*/ 0 h 239"/>
                <a:gd name="T23" fmla="*/ 1879 w 1879"/>
                <a:gd name="T24" fmla="*/ 239 h 23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79" h="239">
                  <a:moveTo>
                    <a:pt x="0" y="0"/>
                  </a:moveTo>
                  <a:lnTo>
                    <a:pt x="0" y="239"/>
                  </a:lnTo>
                  <a:lnTo>
                    <a:pt x="1879" y="239"/>
                  </a:lnTo>
                  <a:lnTo>
                    <a:pt x="1863" y="135"/>
                  </a:lnTo>
                  <a:lnTo>
                    <a:pt x="1783" y="79"/>
                  </a:lnTo>
                  <a:lnTo>
                    <a:pt x="17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25" name="Rectangle 10">
              <a:extLst>
                <a:ext uri="{FF2B5EF4-FFF2-40B4-BE49-F238E27FC236}">
                  <a16:creationId xmlns:a16="http://schemas.microsoft.com/office/drawing/2014/main" id="{7586BE39-7F61-4F47-AB9A-5605FF781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7" y="3507"/>
              <a:ext cx="8" cy="1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26" name="Rectangle 11">
              <a:extLst>
                <a:ext uri="{FF2B5EF4-FFF2-40B4-BE49-F238E27FC236}">
                  <a16:creationId xmlns:a16="http://schemas.microsoft.com/office/drawing/2014/main" id="{82546403-C0C0-4522-87FA-047D4D41C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3507"/>
              <a:ext cx="1775" cy="1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27" name="Rectangle 12">
              <a:extLst>
                <a:ext uri="{FF2B5EF4-FFF2-40B4-BE49-F238E27FC236}">
                  <a16:creationId xmlns:a16="http://schemas.microsoft.com/office/drawing/2014/main" id="{FBECED49-8358-44F0-8BAF-08537ED76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2" y="3515"/>
              <a:ext cx="16" cy="2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28" name="Rectangle 13">
              <a:extLst>
                <a:ext uri="{FF2B5EF4-FFF2-40B4-BE49-F238E27FC236}">
                  <a16:creationId xmlns:a16="http://schemas.microsoft.com/office/drawing/2014/main" id="{6F4EF1CD-B76B-45CB-B653-DE2166D66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9" y="3746"/>
              <a:ext cx="8" cy="1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29" name="Rectangle 14">
              <a:extLst>
                <a:ext uri="{FF2B5EF4-FFF2-40B4-BE49-F238E27FC236}">
                  <a16:creationId xmlns:a16="http://schemas.microsoft.com/office/drawing/2014/main" id="{7B6F0EFE-451A-47A6-BD78-B4E528A1E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3746"/>
              <a:ext cx="1879" cy="1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0" name="Rectangle 15">
              <a:extLst>
                <a:ext uri="{FF2B5EF4-FFF2-40B4-BE49-F238E27FC236}">
                  <a16:creationId xmlns:a16="http://schemas.microsoft.com/office/drawing/2014/main" id="{2B03922F-0CEB-4FC6-97E7-4AB1D45ADA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9" y="3507"/>
              <a:ext cx="8" cy="1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1" name="Rectangle 16">
              <a:extLst>
                <a:ext uri="{FF2B5EF4-FFF2-40B4-BE49-F238E27FC236}">
                  <a16:creationId xmlns:a16="http://schemas.microsoft.com/office/drawing/2014/main" id="{342C9341-BA45-4599-8B7A-A38DED685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7" y="3507"/>
              <a:ext cx="1663" cy="1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2" name="Rectangle 17">
              <a:extLst>
                <a:ext uri="{FF2B5EF4-FFF2-40B4-BE49-F238E27FC236}">
                  <a16:creationId xmlns:a16="http://schemas.microsoft.com/office/drawing/2014/main" id="{9C378537-0519-45CA-8EBF-8BD99A594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4" y="3515"/>
              <a:ext cx="16" cy="2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3" name="Rectangle 18">
              <a:extLst>
                <a:ext uri="{FF2B5EF4-FFF2-40B4-BE49-F238E27FC236}">
                  <a16:creationId xmlns:a16="http://schemas.microsoft.com/office/drawing/2014/main" id="{93920AD2-BF33-4CE4-BDE2-DA216696A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3746"/>
              <a:ext cx="8" cy="1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4" name="Rectangle 19">
              <a:extLst>
                <a:ext uri="{FF2B5EF4-FFF2-40B4-BE49-F238E27FC236}">
                  <a16:creationId xmlns:a16="http://schemas.microsoft.com/office/drawing/2014/main" id="{547214C9-918A-4117-BBCB-200D703B3F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1" y="3746"/>
              <a:ext cx="1551" cy="1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5" name="Rectangle 20">
              <a:extLst>
                <a:ext uri="{FF2B5EF4-FFF2-40B4-BE49-F238E27FC236}">
                  <a16:creationId xmlns:a16="http://schemas.microsoft.com/office/drawing/2014/main" id="{EC43203B-61E6-40E1-864C-B99D48C3F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6" name="Rectangle 21">
              <a:extLst>
                <a:ext uri="{FF2B5EF4-FFF2-40B4-BE49-F238E27FC236}">
                  <a16:creationId xmlns:a16="http://schemas.microsoft.com/office/drawing/2014/main" id="{B3C3045B-F6B3-4D6A-B976-B5E74295E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7" name="Rectangle 22">
              <a:extLst>
                <a:ext uri="{FF2B5EF4-FFF2-40B4-BE49-F238E27FC236}">
                  <a16:creationId xmlns:a16="http://schemas.microsoft.com/office/drawing/2014/main" id="{1EA27674-3A2A-41B2-8A07-BCFDE73F5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8" name="Rectangle 23">
              <a:extLst>
                <a:ext uri="{FF2B5EF4-FFF2-40B4-BE49-F238E27FC236}">
                  <a16:creationId xmlns:a16="http://schemas.microsoft.com/office/drawing/2014/main" id="{0EA3F26F-BCD3-4483-A699-A6FECB4D09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9" name="Rectangle 24">
              <a:extLst>
                <a:ext uri="{FF2B5EF4-FFF2-40B4-BE49-F238E27FC236}">
                  <a16:creationId xmlns:a16="http://schemas.microsoft.com/office/drawing/2014/main" id="{A4769DCD-9269-4BFF-85F5-153A27C9F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0" name="Rectangle 25">
              <a:extLst>
                <a:ext uri="{FF2B5EF4-FFF2-40B4-BE49-F238E27FC236}">
                  <a16:creationId xmlns:a16="http://schemas.microsoft.com/office/drawing/2014/main" id="{A865A8A7-1010-459E-9197-4A6AAE3E0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1" name="Rectangle 26">
              <a:extLst>
                <a:ext uri="{FF2B5EF4-FFF2-40B4-BE49-F238E27FC236}">
                  <a16:creationId xmlns:a16="http://schemas.microsoft.com/office/drawing/2014/main" id="{96050E77-F4AA-4888-B733-BE65F142F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2" name="Rectangle 27">
              <a:extLst>
                <a:ext uri="{FF2B5EF4-FFF2-40B4-BE49-F238E27FC236}">
                  <a16:creationId xmlns:a16="http://schemas.microsoft.com/office/drawing/2014/main" id="{25CF8F0D-9248-4821-935C-DE5777625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3" name="Rectangle 28">
              <a:extLst>
                <a:ext uri="{FF2B5EF4-FFF2-40B4-BE49-F238E27FC236}">
                  <a16:creationId xmlns:a16="http://schemas.microsoft.com/office/drawing/2014/main" id="{3873692C-A205-4C80-89DA-9C8772C4D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4" name="Rectangle 29">
              <a:extLst>
                <a:ext uri="{FF2B5EF4-FFF2-40B4-BE49-F238E27FC236}">
                  <a16:creationId xmlns:a16="http://schemas.microsoft.com/office/drawing/2014/main" id="{52CCF12F-9700-4815-866B-9207FB0E0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5" name="Rectangle 30">
              <a:extLst>
                <a:ext uri="{FF2B5EF4-FFF2-40B4-BE49-F238E27FC236}">
                  <a16:creationId xmlns:a16="http://schemas.microsoft.com/office/drawing/2014/main" id="{9335C6E2-8673-4F1C-8BF0-634773A87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6" name="Rectangle 31">
              <a:extLst>
                <a:ext uri="{FF2B5EF4-FFF2-40B4-BE49-F238E27FC236}">
                  <a16:creationId xmlns:a16="http://schemas.microsoft.com/office/drawing/2014/main" id="{8DB79C62-5E38-4C88-AEE7-060669C19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9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7" name="Rectangle 32">
              <a:extLst>
                <a:ext uri="{FF2B5EF4-FFF2-40B4-BE49-F238E27FC236}">
                  <a16:creationId xmlns:a16="http://schemas.microsoft.com/office/drawing/2014/main" id="{295CBEF7-8597-4B4D-976C-F2E0E5CF8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8" name="Rectangle 33">
              <a:extLst>
                <a:ext uri="{FF2B5EF4-FFF2-40B4-BE49-F238E27FC236}">
                  <a16:creationId xmlns:a16="http://schemas.microsoft.com/office/drawing/2014/main" id="{60D4D381-888E-436B-800C-C374F0C12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9" name="Rectangle 34">
              <a:extLst>
                <a:ext uri="{FF2B5EF4-FFF2-40B4-BE49-F238E27FC236}">
                  <a16:creationId xmlns:a16="http://schemas.microsoft.com/office/drawing/2014/main" id="{B1593BCF-9A90-4D1D-AF5B-F4BA1B709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0" name="Rectangle 35">
              <a:extLst>
                <a:ext uri="{FF2B5EF4-FFF2-40B4-BE49-F238E27FC236}">
                  <a16:creationId xmlns:a16="http://schemas.microsoft.com/office/drawing/2014/main" id="{3DCE10F8-D903-4743-AFE9-BDB1393ED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1" name="Rectangle 36">
              <a:extLst>
                <a:ext uri="{FF2B5EF4-FFF2-40B4-BE49-F238E27FC236}">
                  <a16:creationId xmlns:a16="http://schemas.microsoft.com/office/drawing/2014/main" id="{73966B5B-119D-4323-A76E-9A844C20BA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2" name="Rectangle 37">
              <a:extLst>
                <a:ext uri="{FF2B5EF4-FFF2-40B4-BE49-F238E27FC236}">
                  <a16:creationId xmlns:a16="http://schemas.microsoft.com/office/drawing/2014/main" id="{64C92321-1902-48BB-913D-2B31A8666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9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3" name="Rectangle 38">
              <a:extLst>
                <a:ext uri="{FF2B5EF4-FFF2-40B4-BE49-F238E27FC236}">
                  <a16:creationId xmlns:a16="http://schemas.microsoft.com/office/drawing/2014/main" id="{D948681D-868E-4182-9B77-D71F1D734A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4" name="Rectangle 39">
              <a:extLst>
                <a:ext uri="{FF2B5EF4-FFF2-40B4-BE49-F238E27FC236}">
                  <a16:creationId xmlns:a16="http://schemas.microsoft.com/office/drawing/2014/main" id="{397628D1-8EB3-402C-BB48-3045A3CBC0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6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5" name="Rectangle 40">
              <a:extLst>
                <a:ext uri="{FF2B5EF4-FFF2-40B4-BE49-F238E27FC236}">
                  <a16:creationId xmlns:a16="http://schemas.microsoft.com/office/drawing/2014/main" id="{538904B5-7CE0-48BE-B11C-D1A40AD4F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6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6" name="Rectangle 41">
              <a:extLst>
                <a:ext uri="{FF2B5EF4-FFF2-40B4-BE49-F238E27FC236}">
                  <a16:creationId xmlns:a16="http://schemas.microsoft.com/office/drawing/2014/main" id="{3FC60FAA-DA8B-4BE2-91E0-D8B3457640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7" name="Rectangle 42">
              <a:extLst>
                <a:ext uri="{FF2B5EF4-FFF2-40B4-BE49-F238E27FC236}">
                  <a16:creationId xmlns:a16="http://schemas.microsoft.com/office/drawing/2014/main" id="{C93ED672-92AC-4BDD-9C79-E64764334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8" name="Rectangle 43">
              <a:extLst>
                <a:ext uri="{FF2B5EF4-FFF2-40B4-BE49-F238E27FC236}">
                  <a16:creationId xmlns:a16="http://schemas.microsoft.com/office/drawing/2014/main" id="{B67A94FE-2EE8-4AF6-8763-57D8160B8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9" name="Rectangle 44">
              <a:extLst>
                <a:ext uri="{FF2B5EF4-FFF2-40B4-BE49-F238E27FC236}">
                  <a16:creationId xmlns:a16="http://schemas.microsoft.com/office/drawing/2014/main" id="{76D73C78-38DC-4ED3-9B2E-F111F3E2B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7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0" name="Rectangle 45">
              <a:extLst>
                <a:ext uri="{FF2B5EF4-FFF2-40B4-BE49-F238E27FC236}">
                  <a16:creationId xmlns:a16="http://schemas.microsoft.com/office/drawing/2014/main" id="{B0400A1F-4B93-4E33-A706-9DB5C95CF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7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1" name="Rectangle 46">
              <a:extLst>
                <a:ext uri="{FF2B5EF4-FFF2-40B4-BE49-F238E27FC236}">
                  <a16:creationId xmlns:a16="http://schemas.microsoft.com/office/drawing/2014/main" id="{59E5DE5F-EDB1-4296-8AE8-42E70AACE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7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2" name="Rectangle 47">
              <a:extLst>
                <a:ext uri="{FF2B5EF4-FFF2-40B4-BE49-F238E27FC236}">
                  <a16:creationId xmlns:a16="http://schemas.microsoft.com/office/drawing/2014/main" id="{236E1295-1960-4D67-833E-F7E6937E86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3" name="Rectangle 48">
              <a:extLst>
                <a:ext uri="{FF2B5EF4-FFF2-40B4-BE49-F238E27FC236}">
                  <a16:creationId xmlns:a16="http://schemas.microsoft.com/office/drawing/2014/main" id="{7670DBA7-4FBD-4C20-9FC5-1D5646CD2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4" name="Rectangle 49">
              <a:extLst>
                <a:ext uri="{FF2B5EF4-FFF2-40B4-BE49-F238E27FC236}">
                  <a16:creationId xmlns:a16="http://schemas.microsoft.com/office/drawing/2014/main" id="{106A2639-167A-44BC-832E-8711B22D8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7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5" name="Rectangle 50">
              <a:extLst>
                <a:ext uri="{FF2B5EF4-FFF2-40B4-BE49-F238E27FC236}">
                  <a16:creationId xmlns:a16="http://schemas.microsoft.com/office/drawing/2014/main" id="{753938BE-A01D-4D03-BDC8-5269B4AEF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6" name="Rectangle 51">
              <a:extLst>
                <a:ext uri="{FF2B5EF4-FFF2-40B4-BE49-F238E27FC236}">
                  <a16:creationId xmlns:a16="http://schemas.microsoft.com/office/drawing/2014/main" id="{74C89965-D4F8-4FEA-BD9E-3BEE542FF7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4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7" name="Rectangle 52">
              <a:extLst>
                <a:ext uri="{FF2B5EF4-FFF2-40B4-BE49-F238E27FC236}">
                  <a16:creationId xmlns:a16="http://schemas.microsoft.com/office/drawing/2014/main" id="{7AEC49DF-BBC5-4B96-8D63-C9E189E5D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8" name="Rectangle 53">
              <a:extLst>
                <a:ext uri="{FF2B5EF4-FFF2-40B4-BE49-F238E27FC236}">
                  <a16:creationId xmlns:a16="http://schemas.microsoft.com/office/drawing/2014/main" id="{D4DC8AB6-D3A7-4FCF-BC96-B2DC43141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9" name="Rectangle 54">
              <a:extLst>
                <a:ext uri="{FF2B5EF4-FFF2-40B4-BE49-F238E27FC236}">
                  <a16:creationId xmlns:a16="http://schemas.microsoft.com/office/drawing/2014/main" id="{288F3F20-F58F-4C0C-900E-72745DAFC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70" name="Rectangle 55">
              <a:extLst>
                <a:ext uri="{FF2B5EF4-FFF2-40B4-BE49-F238E27FC236}">
                  <a16:creationId xmlns:a16="http://schemas.microsoft.com/office/drawing/2014/main" id="{F6C7F5C6-9309-4967-89F6-7133FDC5A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74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71" name="Rectangle 56">
              <a:extLst>
                <a:ext uri="{FF2B5EF4-FFF2-40B4-BE49-F238E27FC236}">
                  <a16:creationId xmlns:a16="http://schemas.microsoft.com/office/drawing/2014/main" id="{B0DB3399-3124-4B99-AFBB-ADD40D0B23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72" name="Rectangle 57">
              <a:extLst>
                <a:ext uri="{FF2B5EF4-FFF2-40B4-BE49-F238E27FC236}">
                  <a16:creationId xmlns:a16="http://schemas.microsoft.com/office/drawing/2014/main" id="{A5A0E8DB-6212-4C04-9DDF-DDE4ACEA0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4" y="3515"/>
              <a:ext cx="16" cy="23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73" name="Rectangle 58">
              <a:extLst>
                <a:ext uri="{FF2B5EF4-FFF2-40B4-BE49-F238E27FC236}">
                  <a16:creationId xmlns:a16="http://schemas.microsoft.com/office/drawing/2014/main" id="{01B75A7E-6B8C-4AA1-8F03-8838047B8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3539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S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3374" name="Rectangle 59">
              <a:extLst>
                <a:ext uri="{FF2B5EF4-FFF2-40B4-BE49-F238E27FC236}">
                  <a16:creationId xmlns:a16="http://schemas.microsoft.com/office/drawing/2014/main" id="{79B2BAD1-B75A-4F2F-86C5-30F5DD2A59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" y="3753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3375" name="Rectangle 60">
              <a:extLst>
                <a:ext uri="{FF2B5EF4-FFF2-40B4-BE49-F238E27FC236}">
                  <a16:creationId xmlns:a16="http://schemas.microsoft.com/office/drawing/2014/main" id="{D5EDECAF-7C74-4899-89C5-D791BAD316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8" y="3753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3376" name="Rectangle 61">
              <a:extLst>
                <a:ext uri="{FF2B5EF4-FFF2-40B4-BE49-F238E27FC236}">
                  <a16:creationId xmlns:a16="http://schemas.microsoft.com/office/drawing/2014/main" id="{476362BF-A215-409E-BDA6-F4E71A0E5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8" y="3753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3377" name="Rectangle 62">
              <a:extLst>
                <a:ext uri="{FF2B5EF4-FFF2-40B4-BE49-F238E27FC236}">
                  <a16:creationId xmlns:a16="http://schemas.microsoft.com/office/drawing/2014/main" id="{31FF5362-E48A-4B7F-AAD3-825952C0B2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6" y="3754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t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3378" name="Rectangle 63">
              <a:extLst>
                <a:ext uri="{FF2B5EF4-FFF2-40B4-BE49-F238E27FC236}">
                  <a16:creationId xmlns:a16="http://schemas.microsoft.com/office/drawing/2014/main" id="{0DA23A0A-BB5E-451B-BA1D-585F2B8E1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9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79" name="Freeform 64">
              <a:extLst>
                <a:ext uri="{FF2B5EF4-FFF2-40B4-BE49-F238E27FC236}">
                  <a16:creationId xmlns:a16="http://schemas.microsoft.com/office/drawing/2014/main" id="{51CF6DB2-F854-4A13-8674-F29AAFB61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" y="3515"/>
              <a:ext cx="64" cy="127"/>
            </a:xfrm>
            <a:custGeom>
              <a:avLst/>
              <a:gdLst>
                <a:gd name="T0" fmla="*/ 16 w 64"/>
                <a:gd name="T1" fmla="*/ 0 h 127"/>
                <a:gd name="T2" fmla="*/ 32 w 64"/>
                <a:gd name="T3" fmla="*/ 71 h 127"/>
                <a:gd name="T4" fmla="*/ 32 w 64"/>
                <a:gd name="T5" fmla="*/ 71 h 127"/>
                <a:gd name="T6" fmla="*/ 32 w 64"/>
                <a:gd name="T7" fmla="*/ 71 h 127"/>
                <a:gd name="T8" fmla="*/ 40 w 64"/>
                <a:gd name="T9" fmla="*/ 95 h 127"/>
                <a:gd name="T10" fmla="*/ 40 w 64"/>
                <a:gd name="T11" fmla="*/ 95 h 127"/>
                <a:gd name="T12" fmla="*/ 40 w 64"/>
                <a:gd name="T13" fmla="*/ 95 h 127"/>
                <a:gd name="T14" fmla="*/ 64 w 64"/>
                <a:gd name="T15" fmla="*/ 119 h 127"/>
                <a:gd name="T16" fmla="*/ 64 w 64"/>
                <a:gd name="T17" fmla="*/ 111 h 127"/>
                <a:gd name="T18" fmla="*/ 56 w 64"/>
                <a:gd name="T19" fmla="*/ 127 h 127"/>
                <a:gd name="T20" fmla="*/ 56 w 64"/>
                <a:gd name="T21" fmla="*/ 127 h 127"/>
                <a:gd name="T22" fmla="*/ 32 w 64"/>
                <a:gd name="T23" fmla="*/ 103 h 127"/>
                <a:gd name="T24" fmla="*/ 32 w 64"/>
                <a:gd name="T25" fmla="*/ 103 h 127"/>
                <a:gd name="T26" fmla="*/ 24 w 64"/>
                <a:gd name="T27" fmla="*/ 103 h 127"/>
                <a:gd name="T28" fmla="*/ 16 w 64"/>
                <a:gd name="T29" fmla="*/ 79 h 127"/>
                <a:gd name="T30" fmla="*/ 16 w 64"/>
                <a:gd name="T31" fmla="*/ 79 h 127"/>
                <a:gd name="T32" fmla="*/ 16 w 64"/>
                <a:gd name="T33" fmla="*/ 71 h 127"/>
                <a:gd name="T34" fmla="*/ 0 w 64"/>
                <a:gd name="T35" fmla="*/ 0 h 127"/>
                <a:gd name="T36" fmla="*/ 16 w 64"/>
                <a:gd name="T37" fmla="*/ 0 h 1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4"/>
                <a:gd name="T58" fmla="*/ 0 h 127"/>
                <a:gd name="T59" fmla="*/ 64 w 64"/>
                <a:gd name="T60" fmla="*/ 127 h 1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4" h="127">
                  <a:moveTo>
                    <a:pt x="16" y="0"/>
                  </a:moveTo>
                  <a:lnTo>
                    <a:pt x="32" y="71"/>
                  </a:lnTo>
                  <a:lnTo>
                    <a:pt x="40" y="95"/>
                  </a:lnTo>
                  <a:lnTo>
                    <a:pt x="64" y="119"/>
                  </a:lnTo>
                  <a:lnTo>
                    <a:pt x="64" y="111"/>
                  </a:lnTo>
                  <a:lnTo>
                    <a:pt x="56" y="127"/>
                  </a:lnTo>
                  <a:lnTo>
                    <a:pt x="32" y="103"/>
                  </a:lnTo>
                  <a:lnTo>
                    <a:pt x="24" y="103"/>
                  </a:lnTo>
                  <a:lnTo>
                    <a:pt x="16" y="79"/>
                  </a:lnTo>
                  <a:lnTo>
                    <a:pt x="16" y="71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80" name="Freeform 65">
              <a:extLst>
                <a:ext uri="{FF2B5EF4-FFF2-40B4-BE49-F238E27FC236}">
                  <a16:creationId xmlns:a16="http://schemas.microsoft.com/office/drawing/2014/main" id="{BF964A73-AF65-4A6D-8143-E6139CC9B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5" y="3626"/>
              <a:ext cx="64" cy="40"/>
            </a:xfrm>
            <a:custGeom>
              <a:avLst/>
              <a:gdLst>
                <a:gd name="T0" fmla="*/ 8 w 64"/>
                <a:gd name="T1" fmla="*/ 0 h 40"/>
                <a:gd name="T2" fmla="*/ 64 w 64"/>
                <a:gd name="T3" fmla="*/ 24 h 40"/>
                <a:gd name="T4" fmla="*/ 64 w 64"/>
                <a:gd name="T5" fmla="*/ 32 h 40"/>
                <a:gd name="T6" fmla="*/ 48 w 64"/>
                <a:gd name="T7" fmla="*/ 32 h 40"/>
                <a:gd name="T8" fmla="*/ 56 w 64"/>
                <a:gd name="T9" fmla="*/ 40 h 40"/>
                <a:gd name="T10" fmla="*/ 0 w 64"/>
                <a:gd name="T11" fmla="*/ 16 h 40"/>
                <a:gd name="T12" fmla="*/ 8 w 64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40"/>
                <a:gd name="T23" fmla="*/ 64 w 64"/>
                <a:gd name="T24" fmla="*/ 40 h 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40">
                  <a:moveTo>
                    <a:pt x="8" y="0"/>
                  </a:moveTo>
                  <a:lnTo>
                    <a:pt x="64" y="24"/>
                  </a:lnTo>
                  <a:lnTo>
                    <a:pt x="64" y="32"/>
                  </a:lnTo>
                  <a:lnTo>
                    <a:pt x="48" y="32"/>
                  </a:lnTo>
                  <a:lnTo>
                    <a:pt x="56" y="40"/>
                  </a:lnTo>
                  <a:lnTo>
                    <a:pt x="0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81" name="Rectangle 66">
              <a:extLst>
                <a:ext uri="{FF2B5EF4-FFF2-40B4-BE49-F238E27FC236}">
                  <a16:creationId xmlns:a16="http://schemas.microsoft.com/office/drawing/2014/main" id="{AD0C245A-B734-472E-BABC-B1C3C6F408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9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82" name="Freeform 67">
              <a:extLst>
                <a:ext uri="{FF2B5EF4-FFF2-40B4-BE49-F238E27FC236}">
                  <a16:creationId xmlns:a16="http://schemas.microsoft.com/office/drawing/2014/main" id="{AC1FD656-46D0-4A26-8566-D65D6E4E6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" y="3658"/>
              <a:ext cx="32" cy="96"/>
            </a:xfrm>
            <a:custGeom>
              <a:avLst/>
              <a:gdLst>
                <a:gd name="T0" fmla="*/ 16 w 32"/>
                <a:gd name="T1" fmla="*/ 0 h 96"/>
                <a:gd name="T2" fmla="*/ 0 w 32"/>
                <a:gd name="T3" fmla="*/ 0 h 96"/>
                <a:gd name="T4" fmla="*/ 16 w 32"/>
                <a:gd name="T5" fmla="*/ 96 h 96"/>
                <a:gd name="T6" fmla="*/ 32 w 32"/>
                <a:gd name="T7" fmla="*/ 96 h 96"/>
                <a:gd name="T8" fmla="*/ 16 w 32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96"/>
                <a:gd name="T17" fmla="*/ 32 w 32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96">
                  <a:moveTo>
                    <a:pt x="16" y="0"/>
                  </a:moveTo>
                  <a:lnTo>
                    <a:pt x="0" y="0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83" name="Rectangle 68">
              <a:extLst>
                <a:ext uri="{FF2B5EF4-FFF2-40B4-BE49-F238E27FC236}">
                  <a16:creationId xmlns:a16="http://schemas.microsoft.com/office/drawing/2014/main" id="{92763F88-749E-46A2-973F-47AAE2251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3" y="3507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84" name="Freeform 69">
              <a:extLst>
                <a:ext uri="{FF2B5EF4-FFF2-40B4-BE49-F238E27FC236}">
                  <a16:creationId xmlns:a16="http://schemas.microsoft.com/office/drawing/2014/main" id="{5E23A229-3E1B-4A0A-AABA-CA51DDB60C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3" y="3515"/>
              <a:ext cx="64" cy="127"/>
            </a:xfrm>
            <a:custGeom>
              <a:avLst/>
              <a:gdLst>
                <a:gd name="T0" fmla="*/ 16 w 64"/>
                <a:gd name="T1" fmla="*/ 0 h 127"/>
                <a:gd name="T2" fmla="*/ 24 w 64"/>
                <a:gd name="T3" fmla="*/ 71 h 127"/>
                <a:gd name="T4" fmla="*/ 24 w 64"/>
                <a:gd name="T5" fmla="*/ 71 h 127"/>
                <a:gd name="T6" fmla="*/ 24 w 64"/>
                <a:gd name="T7" fmla="*/ 71 h 127"/>
                <a:gd name="T8" fmla="*/ 40 w 64"/>
                <a:gd name="T9" fmla="*/ 95 h 127"/>
                <a:gd name="T10" fmla="*/ 40 w 64"/>
                <a:gd name="T11" fmla="*/ 95 h 127"/>
                <a:gd name="T12" fmla="*/ 40 w 64"/>
                <a:gd name="T13" fmla="*/ 95 h 127"/>
                <a:gd name="T14" fmla="*/ 64 w 64"/>
                <a:gd name="T15" fmla="*/ 119 h 127"/>
                <a:gd name="T16" fmla="*/ 64 w 64"/>
                <a:gd name="T17" fmla="*/ 111 h 127"/>
                <a:gd name="T18" fmla="*/ 56 w 64"/>
                <a:gd name="T19" fmla="*/ 127 h 127"/>
                <a:gd name="T20" fmla="*/ 56 w 64"/>
                <a:gd name="T21" fmla="*/ 127 h 127"/>
                <a:gd name="T22" fmla="*/ 32 w 64"/>
                <a:gd name="T23" fmla="*/ 103 h 127"/>
                <a:gd name="T24" fmla="*/ 32 w 64"/>
                <a:gd name="T25" fmla="*/ 103 h 127"/>
                <a:gd name="T26" fmla="*/ 24 w 64"/>
                <a:gd name="T27" fmla="*/ 103 h 127"/>
                <a:gd name="T28" fmla="*/ 8 w 64"/>
                <a:gd name="T29" fmla="*/ 79 h 127"/>
                <a:gd name="T30" fmla="*/ 8 w 64"/>
                <a:gd name="T31" fmla="*/ 79 h 127"/>
                <a:gd name="T32" fmla="*/ 8 w 64"/>
                <a:gd name="T33" fmla="*/ 71 h 127"/>
                <a:gd name="T34" fmla="*/ 0 w 64"/>
                <a:gd name="T35" fmla="*/ 0 h 127"/>
                <a:gd name="T36" fmla="*/ 16 w 64"/>
                <a:gd name="T37" fmla="*/ 0 h 12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4"/>
                <a:gd name="T58" fmla="*/ 0 h 127"/>
                <a:gd name="T59" fmla="*/ 64 w 64"/>
                <a:gd name="T60" fmla="*/ 127 h 12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4" h="127">
                  <a:moveTo>
                    <a:pt x="16" y="0"/>
                  </a:moveTo>
                  <a:lnTo>
                    <a:pt x="24" y="71"/>
                  </a:lnTo>
                  <a:lnTo>
                    <a:pt x="40" y="95"/>
                  </a:lnTo>
                  <a:lnTo>
                    <a:pt x="64" y="119"/>
                  </a:lnTo>
                  <a:lnTo>
                    <a:pt x="64" y="111"/>
                  </a:lnTo>
                  <a:lnTo>
                    <a:pt x="56" y="127"/>
                  </a:lnTo>
                  <a:lnTo>
                    <a:pt x="32" y="103"/>
                  </a:lnTo>
                  <a:lnTo>
                    <a:pt x="24" y="103"/>
                  </a:lnTo>
                  <a:lnTo>
                    <a:pt x="8" y="79"/>
                  </a:lnTo>
                  <a:lnTo>
                    <a:pt x="8" y="71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85" name="Freeform 70">
              <a:extLst>
                <a:ext uri="{FF2B5EF4-FFF2-40B4-BE49-F238E27FC236}">
                  <a16:creationId xmlns:a16="http://schemas.microsoft.com/office/drawing/2014/main" id="{9267D265-EBD0-4F8D-9506-603F340EF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9" y="3626"/>
              <a:ext cx="64" cy="40"/>
            </a:xfrm>
            <a:custGeom>
              <a:avLst/>
              <a:gdLst>
                <a:gd name="T0" fmla="*/ 8 w 64"/>
                <a:gd name="T1" fmla="*/ 0 h 40"/>
                <a:gd name="T2" fmla="*/ 64 w 64"/>
                <a:gd name="T3" fmla="*/ 24 h 40"/>
                <a:gd name="T4" fmla="*/ 64 w 64"/>
                <a:gd name="T5" fmla="*/ 32 h 40"/>
                <a:gd name="T6" fmla="*/ 48 w 64"/>
                <a:gd name="T7" fmla="*/ 32 h 40"/>
                <a:gd name="T8" fmla="*/ 56 w 64"/>
                <a:gd name="T9" fmla="*/ 40 h 40"/>
                <a:gd name="T10" fmla="*/ 0 w 64"/>
                <a:gd name="T11" fmla="*/ 16 h 40"/>
                <a:gd name="T12" fmla="*/ 8 w 64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4"/>
                <a:gd name="T22" fmla="*/ 0 h 40"/>
                <a:gd name="T23" fmla="*/ 64 w 64"/>
                <a:gd name="T24" fmla="*/ 40 h 4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4" h="40">
                  <a:moveTo>
                    <a:pt x="8" y="0"/>
                  </a:moveTo>
                  <a:lnTo>
                    <a:pt x="64" y="24"/>
                  </a:lnTo>
                  <a:lnTo>
                    <a:pt x="64" y="32"/>
                  </a:lnTo>
                  <a:lnTo>
                    <a:pt x="48" y="32"/>
                  </a:lnTo>
                  <a:lnTo>
                    <a:pt x="56" y="40"/>
                  </a:lnTo>
                  <a:lnTo>
                    <a:pt x="0" y="1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86" name="Rectangle 71">
              <a:extLst>
                <a:ext uri="{FF2B5EF4-FFF2-40B4-BE49-F238E27FC236}">
                  <a16:creationId xmlns:a16="http://schemas.microsoft.com/office/drawing/2014/main" id="{E35B0374-F9F0-4613-97A7-1EAD46527D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3" y="3754"/>
              <a:ext cx="16" cy="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87" name="Freeform 72">
              <a:extLst>
                <a:ext uri="{FF2B5EF4-FFF2-40B4-BE49-F238E27FC236}">
                  <a16:creationId xmlns:a16="http://schemas.microsoft.com/office/drawing/2014/main" id="{6D299A02-C510-49B9-B312-D1FD134338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7" y="3658"/>
              <a:ext cx="32" cy="96"/>
            </a:xfrm>
            <a:custGeom>
              <a:avLst/>
              <a:gdLst>
                <a:gd name="T0" fmla="*/ 16 w 32"/>
                <a:gd name="T1" fmla="*/ 0 h 96"/>
                <a:gd name="T2" fmla="*/ 0 w 32"/>
                <a:gd name="T3" fmla="*/ 0 h 96"/>
                <a:gd name="T4" fmla="*/ 16 w 32"/>
                <a:gd name="T5" fmla="*/ 96 h 96"/>
                <a:gd name="T6" fmla="*/ 32 w 32"/>
                <a:gd name="T7" fmla="*/ 96 h 96"/>
                <a:gd name="T8" fmla="*/ 16 w 32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"/>
                <a:gd name="T16" fmla="*/ 0 h 96"/>
                <a:gd name="T17" fmla="*/ 32 w 32"/>
                <a:gd name="T18" fmla="*/ 96 h 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" h="96">
                  <a:moveTo>
                    <a:pt x="16" y="0"/>
                  </a:moveTo>
                  <a:lnTo>
                    <a:pt x="0" y="0"/>
                  </a:lnTo>
                  <a:lnTo>
                    <a:pt x="16" y="96"/>
                  </a:lnTo>
                  <a:lnTo>
                    <a:pt x="32" y="9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88" name="Rectangle 73">
              <a:extLst>
                <a:ext uri="{FF2B5EF4-FFF2-40B4-BE49-F238E27FC236}">
                  <a16:creationId xmlns:a16="http://schemas.microsoft.com/office/drawing/2014/main" id="{C3BF5C81-9F31-483B-A586-A45BAF9C7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9" y="3435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>
                  <a:latin typeface="Times New Roman" panose="02020603050405020304" pitchFamily="18" charset="0"/>
                </a:rPr>
                <a:t>…</a:t>
              </a:r>
            </a:p>
          </p:txBody>
        </p:sp>
      </p:grpSp>
      <p:sp>
        <p:nvSpPr>
          <p:cNvPr id="13321" name="Text Box 74">
            <a:extLst>
              <a:ext uri="{FF2B5EF4-FFF2-40B4-BE49-F238E27FC236}">
                <a16:creationId xmlns:a16="http://schemas.microsoft.com/office/drawing/2014/main" id="{2A72485B-1FFC-4C7B-A656-7CD1C40AB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143125"/>
            <a:ext cx="4419600" cy="22923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push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S.length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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throw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FullStackException</a:t>
            </a: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else 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en-US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		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t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+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S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>
            <a:extLst>
              <a:ext uri="{FF2B5EF4-FFF2-40B4-BE49-F238E27FC236}">
                <a16:creationId xmlns:a16="http://schemas.microsoft.com/office/drawing/2014/main" id="{63C5C9C3-9573-443A-9596-756B442B0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Stacks</a:t>
            </a:r>
          </a:p>
        </p:txBody>
      </p:sp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AFDFA297-871A-44F7-8B96-7FE01B802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4706022-2BB9-4AF8-A357-AC8E54801E7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en-US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5F5B04ED-CDEC-4996-ACEE-95B03C3BE4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Array-based Stack in Java</a:t>
            </a:r>
          </a:p>
        </p:txBody>
      </p:sp>
      <p:sp>
        <p:nvSpPr>
          <p:cNvPr id="15365" name="Text Box 4">
            <a:extLst>
              <a:ext uri="{FF2B5EF4-FFF2-40B4-BE49-F238E27FC236}">
                <a16:creationId xmlns:a16="http://schemas.microsoft.com/office/drawing/2014/main" id="{53F59A01-15E1-4DD9-A4C0-49F1137025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68475"/>
            <a:ext cx="3962400" cy="3956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public class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ArrayStack&lt;E&gt;</a:t>
            </a:r>
            <a:b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	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implements 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Stack&lt;E&gt;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{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E4BB0C"/>
                </a:solidFill>
                <a:latin typeface="Arial Narrow" panose="020B0606020202030204" pitchFamily="34" charset="0"/>
              </a:rPr>
              <a:t>// holds the stack elements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private </a:t>
            </a:r>
            <a:r>
              <a:rPr lang="en-US" altLang="en-US" sz="2200">
                <a:latin typeface="Arial Narrow" panose="020B0606020202030204" pitchFamily="34" charset="0"/>
              </a:rPr>
              <a:t>E S[ ];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E4BB0C"/>
                </a:solidFill>
                <a:latin typeface="Arial Narrow" panose="020B0606020202030204" pitchFamily="34" charset="0"/>
              </a:rPr>
              <a:t>// index to top element</a:t>
            </a:r>
            <a:br>
              <a:rPr lang="en-US" altLang="en-US" sz="2200">
                <a:solidFill>
                  <a:srgbClr val="E4BB0C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rgbClr val="E4BB0C"/>
                </a:solidFill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private</a:t>
            </a:r>
            <a:r>
              <a:rPr lang="en-US" altLang="en-US" sz="2200">
                <a:latin typeface="Arial Narrow" panose="020B0606020202030204" pitchFamily="34" charset="0"/>
              </a:rPr>
              <a:t> int top = -1;</a:t>
            </a:r>
            <a:endParaRPr lang="en-US" altLang="en-US" sz="2200">
              <a:solidFill>
                <a:srgbClr val="E4BB0C"/>
              </a:solidFill>
              <a:latin typeface="Arial Narrow" panose="020B0606020202030204" pitchFamily="34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E4BB0C"/>
                </a:solidFill>
                <a:latin typeface="Arial Narrow" panose="020B0606020202030204" pitchFamily="34" charset="0"/>
              </a:rPr>
              <a:t>// constructor</a:t>
            </a:r>
            <a:br>
              <a:rPr lang="en-US" altLang="en-US" sz="2200">
                <a:solidFill>
                  <a:srgbClr val="E4BB0C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ArrayStack(int capacity)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{</a:t>
            </a:r>
            <a:b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		 </a:t>
            </a:r>
            <a:r>
              <a:rPr lang="en-US" altLang="en-US" sz="2200">
                <a:latin typeface="Arial Narrow" panose="020B0606020202030204" pitchFamily="34" charset="0"/>
              </a:rPr>
              <a:t>S = (E[ ]) new Object[capacity]);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}</a:t>
            </a:r>
          </a:p>
        </p:txBody>
      </p:sp>
      <p:sp>
        <p:nvSpPr>
          <p:cNvPr id="15366" name="Text Box 5">
            <a:extLst>
              <a:ext uri="{FF2B5EF4-FFF2-40B4-BE49-F238E27FC236}">
                <a16:creationId xmlns:a16="http://schemas.microsoft.com/office/drawing/2014/main" id="{3A83E40C-889C-45C6-ADB0-6A460FBC6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768475"/>
            <a:ext cx="4114800" cy="4289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200">
                <a:latin typeface="Arial Narrow" panose="020B0606020202030204" pitchFamily="34" charset="0"/>
              </a:rPr>
              <a:t> E 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pop()</a:t>
            </a:r>
            <a:b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		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throws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chemeClr val="hlink"/>
                </a:solidFill>
                <a:latin typeface="Arial Narrow" panose="020B0606020202030204" pitchFamily="34" charset="0"/>
              </a:rPr>
              <a:t>EmptyStackException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{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 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if</a:t>
            </a:r>
            <a:r>
              <a:rPr lang="en-US" altLang="en-US" sz="2200">
                <a:latin typeface="Arial Narrow" panose="020B0606020202030204" pitchFamily="34" charset="0"/>
              </a:rPr>
              <a:t> isEmpty()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throw new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chemeClr val="hlink"/>
                </a:solidFill>
                <a:latin typeface="Arial Narrow" panose="020B0606020202030204" pitchFamily="34" charset="0"/>
              </a:rPr>
              <a:t>EmptyStackException</a:t>
            </a:r>
            <a:br>
              <a:rPr lang="en-US" altLang="en-US" sz="2200">
                <a:solidFill>
                  <a:schemeClr val="hlink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chemeClr val="hlink"/>
                </a:solidFill>
                <a:latin typeface="Arial Narrow" panose="020B0606020202030204" pitchFamily="34" charset="0"/>
              </a:rPr>
              <a:t>				</a:t>
            </a:r>
            <a:r>
              <a:rPr lang="en-US" altLang="en-US" sz="2200">
                <a:latin typeface="Arial Narrow" panose="020B0606020202030204" pitchFamily="34" charset="0"/>
              </a:rPr>
              <a:t>(“</a:t>
            </a:r>
            <a:r>
              <a:rPr lang="en-US" altLang="en-US" sz="2200">
                <a:solidFill>
                  <a:schemeClr val="accent2"/>
                </a:solidFill>
                <a:latin typeface="Arial Narrow" panose="020B0606020202030204" pitchFamily="34" charset="0"/>
              </a:rPr>
              <a:t>Empty stack: cannot pop</a:t>
            </a:r>
            <a:r>
              <a:rPr lang="en-US" altLang="en-US" sz="2200">
                <a:latin typeface="Arial Narrow" panose="020B0606020202030204" pitchFamily="34" charset="0"/>
              </a:rPr>
              <a:t>”);</a:t>
            </a:r>
            <a:b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		</a:t>
            </a:r>
            <a:r>
              <a:rPr lang="en-US" altLang="en-US" sz="2200">
                <a:latin typeface="Arial Narrow" panose="020B0606020202030204" pitchFamily="34" charset="0"/>
              </a:rPr>
              <a:t>E temp = S[top];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	</a:t>
            </a:r>
            <a:r>
              <a:rPr lang="en-US" altLang="en-US" sz="2200">
                <a:solidFill>
                  <a:srgbClr val="E4BB0C"/>
                </a:solidFill>
                <a:latin typeface="Arial Narrow" panose="020B0606020202030204" pitchFamily="34" charset="0"/>
              </a:rPr>
              <a:t>// facilitate garbage collection: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	S[top] =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null</a:t>
            </a:r>
            <a:r>
              <a:rPr lang="en-US" altLang="en-US" sz="2200">
                <a:latin typeface="Arial Narrow" panose="020B0606020202030204" pitchFamily="34" charset="0"/>
              </a:rPr>
              <a:t>;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	top = top – 1;</a:t>
            </a:r>
            <a:b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	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return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200">
                <a:latin typeface="Arial Narrow" panose="020B0606020202030204" pitchFamily="34" charset="0"/>
              </a:rPr>
              <a:t>temp;</a:t>
            </a:r>
            <a:b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	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}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…  (other methods of Stack interface)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4">
            <a:extLst>
              <a:ext uri="{FF2B5EF4-FFF2-40B4-BE49-F238E27FC236}">
                <a16:creationId xmlns:a16="http://schemas.microsoft.com/office/drawing/2014/main" id="{1D38B4BE-FF5C-4EC8-8BAD-EFA01002A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Stacks</a:t>
            </a:r>
          </a:p>
        </p:txBody>
      </p:sp>
      <p:sp>
        <p:nvSpPr>
          <p:cNvPr id="16387" name="Slide Number Placeholder 5">
            <a:extLst>
              <a:ext uri="{FF2B5EF4-FFF2-40B4-BE49-F238E27FC236}">
                <a16:creationId xmlns:a16="http://schemas.microsoft.com/office/drawing/2014/main" id="{3B995839-005C-4190-896F-639688E49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4ADE727-CF21-4B7D-8EF8-0364E9FF562D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en-US" sz="1400"/>
          </a:p>
        </p:txBody>
      </p:sp>
      <p:sp>
        <p:nvSpPr>
          <p:cNvPr id="16388" name="Rectangle 2">
            <a:extLst>
              <a:ext uri="{FF2B5EF4-FFF2-40B4-BE49-F238E27FC236}">
                <a16:creationId xmlns:a16="http://schemas.microsoft.com/office/drawing/2014/main" id="{583DB365-2D09-4E22-AF2D-F5333E7CE2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use in Java</a:t>
            </a:r>
          </a:p>
        </p:txBody>
      </p:sp>
      <p:sp>
        <p:nvSpPr>
          <p:cNvPr id="16389" name="Text Box 3">
            <a:extLst>
              <a:ext uri="{FF2B5EF4-FFF2-40B4-BE49-F238E27FC236}">
                <a16:creationId xmlns:a16="http://schemas.microsoft.com/office/drawing/2014/main" id="{ACCBEC49-BB01-41B9-8E7F-7B386F755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68475"/>
            <a:ext cx="3962400" cy="278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public class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Tester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{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E4BB0C"/>
                </a:solidFill>
                <a:latin typeface="Arial Narrow" panose="020B0606020202030204" pitchFamily="34" charset="0"/>
              </a:rPr>
              <a:t>// … other methods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intReverse(Integer a[ ])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{</a:t>
            </a:r>
            <a:b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		 Stack&lt;Integer&gt; </a:t>
            </a:r>
            <a:r>
              <a:rPr lang="en-US" altLang="en-US" sz="2200">
                <a:latin typeface="Arial Narrow" panose="020B0606020202030204" pitchFamily="34" charset="0"/>
              </a:rPr>
              <a:t>s;								 s = new ArrayStack&lt;Integer&gt;();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… (code to reverse array a) …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}</a:t>
            </a:r>
          </a:p>
        </p:txBody>
      </p:sp>
      <p:sp>
        <p:nvSpPr>
          <p:cNvPr id="16390" name="Text Box 5">
            <a:extLst>
              <a:ext uri="{FF2B5EF4-FFF2-40B4-BE49-F238E27FC236}">
                <a16:creationId xmlns:a16="http://schemas.microsoft.com/office/drawing/2014/main" id="{E3F3F2DC-6B08-41EB-84E6-F9CACADD8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1752600"/>
            <a:ext cx="3962400" cy="22796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	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chemeClr val="tx2"/>
                </a:solidFill>
                <a:latin typeface="Arial Narrow" panose="020B0606020202030204" pitchFamily="34" charset="0"/>
              </a:rPr>
              <a:t>floatReverse(Float f[ ])</a:t>
            </a:r>
            <a:r>
              <a:rPr lang="en-US" altLang="en-US" sz="2200">
                <a:latin typeface="Arial Narrow" panose="020B0606020202030204" pitchFamily="34" charset="0"/>
              </a:rPr>
              <a:t>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{</a:t>
            </a:r>
            <a:b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</a:b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		 Stack&lt;Float&gt; </a:t>
            </a:r>
            <a:r>
              <a:rPr lang="en-US" altLang="en-US" sz="2200">
                <a:latin typeface="Arial Narrow" panose="020B0606020202030204" pitchFamily="34" charset="0"/>
              </a:rPr>
              <a:t>s;								     s = new ArrayStack&lt;Float&gt;();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200">
                <a:latin typeface="Arial Narrow" panose="020B0606020202030204" pitchFamily="34" charset="0"/>
              </a:rPr>
              <a:t>        … (code to reverse array f) …</a:t>
            </a:r>
            <a:br>
              <a:rPr lang="en-US" altLang="en-US" sz="2200">
                <a:latin typeface="Arial Narrow" panose="020B0606020202030204" pitchFamily="34" charset="0"/>
              </a:rPr>
            </a:br>
            <a:r>
              <a:rPr lang="en-US" altLang="en-US" sz="2200">
                <a:latin typeface="Arial Narrow" panose="020B0606020202030204" pitchFamily="34" charset="0"/>
              </a:rPr>
              <a:t>	 </a:t>
            </a:r>
            <a:r>
              <a:rPr lang="en-US" altLang="en-US" sz="2200">
                <a:solidFill>
                  <a:srgbClr val="000000"/>
                </a:solidFill>
                <a:latin typeface="Arial Narrow" panose="020B060602020203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4">
            <a:extLst>
              <a:ext uri="{FF2B5EF4-FFF2-40B4-BE49-F238E27FC236}">
                <a16:creationId xmlns:a16="http://schemas.microsoft.com/office/drawing/2014/main" id="{635D5F2D-48C2-4265-8E86-87AE20A1A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Stacks</a:t>
            </a:r>
          </a:p>
        </p:txBody>
      </p:sp>
      <p:sp>
        <p:nvSpPr>
          <p:cNvPr id="17411" name="Slide Number Placeholder 5">
            <a:extLst>
              <a:ext uri="{FF2B5EF4-FFF2-40B4-BE49-F238E27FC236}">
                <a16:creationId xmlns:a16="http://schemas.microsoft.com/office/drawing/2014/main" id="{D315AACC-CDC2-41AD-ADCF-4FEE7D1B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9C1351E-3B34-4C29-913F-8AF0C8C63052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en-US" sz="140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5C347278-8E9B-495B-98CD-7C184F4090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Parentheses Matching</a:t>
            </a:r>
          </a:p>
        </p:txBody>
      </p:sp>
      <p:sp>
        <p:nvSpPr>
          <p:cNvPr id="1741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0F89CED-2180-4662-839C-209EB04FF2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Each “(”, “{”, or “[” must be paired with a matching “)”, “}”, or “[”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correct: ( )(( )){([( )])}	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correct: ((( )( ))){([( )])}	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incorrect: )(( )){([( )])}</a:t>
            </a:r>
            <a:r>
              <a:rPr lang="en-US" altLang="en-US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incorrect: ({[ ])}	</a:t>
            </a:r>
          </a:p>
          <a:p>
            <a:pPr lvl="1" eaLnBrk="1" hangingPunct="1"/>
            <a:r>
              <a:rPr lang="en-US" altLang="en-US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incorrect: (	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>
            <a:extLst>
              <a:ext uri="{FF2B5EF4-FFF2-40B4-BE49-F238E27FC236}">
                <a16:creationId xmlns:a16="http://schemas.microsoft.com/office/drawing/2014/main" id="{85BBFC9D-8615-49A0-9D51-0CA818D03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Stacks</a:t>
            </a:r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CE5816C3-6FB4-47EF-8310-C4D55530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A7E4EDB-74B1-4ABC-B8B7-8D1781AA111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en-US" sz="140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8602608C-D743-4A33-AA4B-F78F36862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Parentheses Matching Algorithm</a:t>
            </a:r>
          </a:p>
        </p:txBody>
      </p:sp>
      <p:sp>
        <p:nvSpPr>
          <p:cNvPr id="1843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4E4AA02-5703-4D19-827F-ABF8DDE07E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ParenMatch(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X,n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):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 i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Input: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array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tokens, each of which is either a grouping symbol, a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variable, an arithmetic operator, or a number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 i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Output: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and only if all the grouping symbols in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match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 an empty stack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i=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to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n-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if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is an opening grouping symbol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.push(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])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else if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is a closing grouping symbol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if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.isEmpty()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return false </a:t>
            </a: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{nothing to match with}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if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.pop() does not match the type of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return false </a:t>
            </a: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{wrong type}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.isEmpty() </a:t>
            </a: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return true </a:t>
            </a: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{every symbol matched} </a:t>
            </a: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en-US" sz="1800" b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return false </a:t>
            </a:r>
            <a:r>
              <a:rPr lang="en-US" altLang="en-US" sz="180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{some symbols were never matched}</a:t>
            </a:r>
            <a:endParaRPr lang="en-US" altLang="en-US" sz="180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itchFamily="2" charset="2"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>
            <a:extLst>
              <a:ext uri="{FF2B5EF4-FFF2-40B4-BE49-F238E27FC236}">
                <a16:creationId xmlns:a16="http://schemas.microsoft.com/office/drawing/2014/main" id="{ED0389E4-B583-4F08-8D43-CFEF9A326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Linked List</a:t>
            </a:r>
          </a:p>
        </p:txBody>
      </p:sp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2519316C-4B05-4C41-AEE9-63E884F95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A716218-4E5A-43AA-8B8B-AC93C1E51B6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en-US" sz="1400"/>
          </a:p>
        </p:txBody>
      </p:sp>
      <p:sp>
        <p:nvSpPr>
          <p:cNvPr id="1024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0EFE5185-9412-47A6-93C5-040BED886B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dirty="0"/>
              <a:t>Consists of a sequence of nodes, each containing arbitrary data fields and one or two references ("links") pointing to the next and/or previous nodes.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Sequential access to elements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No limitation on number of elements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/>
              <a:t>Singly linked list, doubly linked list and circularly linked list</a:t>
            </a:r>
          </a:p>
        </p:txBody>
      </p:sp>
      <p:sp>
        <p:nvSpPr>
          <p:cNvPr id="6" name="Rectangle 1026">
            <a:extLst>
              <a:ext uri="{FF2B5EF4-FFF2-40B4-BE49-F238E27FC236}">
                <a16:creationId xmlns:a16="http://schemas.microsoft.com/office/drawing/2014/main" id="{2A9940C4-F98E-452B-A33C-9CC5BC9E4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685800"/>
            <a:ext cx="7162800" cy="762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en-US" dirty="0">
                <a:solidFill>
                  <a:srgbClr val="000000"/>
                </a:solidFill>
              </a:rPr>
              <a:t>Linked List</a:t>
            </a:r>
            <a:endParaRPr lang="en-US" altLang="en-US" kern="0" dirty="0">
              <a:solidFill>
                <a:srgbClr val="000000"/>
              </a:solidFill>
            </a:endParaRPr>
          </a:p>
        </p:txBody>
      </p:sp>
      <p:pic>
        <p:nvPicPr>
          <p:cNvPr id="7" name="Picture 6" descr="Mother rubber duck leading several rubber ducklings">
            <a:extLst>
              <a:ext uri="{FF2B5EF4-FFF2-40B4-BE49-F238E27FC236}">
                <a16:creationId xmlns:a16="http://schemas.microsoft.com/office/drawing/2014/main" id="{027DDBFD-E61A-4B9D-B852-0898DC3753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6" t="54218" b="18007"/>
          <a:stretch/>
        </p:blipFill>
        <p:spPr>
          <a:xfrm>
            <a:off x="5307624" y="254977"/>
            <a:ext cx="3532858" cy="99060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1026">
            <a:extLst>
              <a:ext uri="{FF2B5EF4-FFF2-40B4-BE49-F238E27FC236}">
                <a16:creationId xmlns:a16="http://schemas.microsoft.com/office/drawing/2014/main" id="{CF86233F-CD8B-4194-81B9-913CC208B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685800"/>
            <a:ext cx="7086599" cy="762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"/>
                  <a:lumOff val="95000"/>
                </a:schemeClr>
              </a:gs>
              <a:gs pos="74000">
                <a:schemeClr val="accent4">
                  <a:lumMod val="45000"/>
                  <a:lumOff val="55000"/>
                </a:schemeClr>
              </a:gs>
              <a:gs pos="83000">
                <a:schemeClr val="accent4">
                  <a:lumMod val="45000"/>
                  <a:lumOff val="55000"/>
                </a:schemeClr>
              </a:gs>
              <a:gs pos="100000">
                <a:schemeClr val="accent4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itchFamily="34" charset="0"/>
              </a:defRPr>
            </a:lvl9pPr>
          </a:lstStyle>
          <a:p>
            <a:pPr eaLnBrk="1" hangingPunct="1"/>
            <a:r>
              <a:rPr lang="en-US" altLang="en-US" kern="0" dirty="0">
                <a:solidFill>
                  <a:srgbClr val="000000"/>
                </a:solidFill>
              </a:rPr>
              <a:t>The Queue ADT</a:t>
            </a:r>
          </a:p>
        </p:txBody>
      </p:sp>
      <p:sp>
        <p:nvSpPr>
          <p:cNvPr id="7170" name="Footer Placeholder 5">
            <a:extLst>
              <a:ext uri="{FF2B5EF4-FFF2-40B4-BE49-F238E27FC236}">
                <a16:creationId xmlns:a16="http://schemas.microsoft.com/office/drawing/2014/main" id="{8A1CD355-C388-4168-8693-E5562FD73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Queues</a:t>
            </a:r>
          </a:p>
        </p:txBody>
      </p:sp>
      <p:sp>
        <p:nvSpPr>
          <p:cNvPr id="7171" name="Slide Number Placeholder 6">
            <a:extLst>
              <a:ext uri="{FF2B5EF4-FFF2-40B4-BE49-F238E27FC236}">
                <a16:creationId xmlns:a16="http://schemas.microsoft.com/office/drawing/2014/main" id="{F64E51C1-D928-4C02-90A3-E97FF0EEB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FC7B8B-477F-4EEF-8BA0-27462B4B5F20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en-US" sz="1400"/>
          </a:p>
        </p:txBody>
      </p:sp>
      <p:sp>
        <p:nvSpPr>
          <p:cNvPr id="7173" name="Rectangle 1027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A8033C2-88A4-483C-A6F0-D751146AAC0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62000" y="1600200"/>
            <a:ext cx="4191000" cy="4724400"/>
          </a:xfrm>
        </p:spPr>
        <p:txBody>
          <a:bodyPr/>
          <a:lstStyle/>
          <a:p>
            <a:pPr eaLnBrk="1" hangingPunct="1"/>
            <a:r>
              <a:rPr lang="en-US" altLang="en-US" sz="2000"/>
              <a:t>The </a:t>
            </a:r>
            <a:r>
              <a:rPr lang="en-US" altLang="en-US" sz="2000">
                <a:solidFill>
                  <a:schemeClr val="tx2"/>
                </a:solidFill>
              </a:rPr>
              <a:t>Queue</a:t>
            </a:r>
            <a:r>
              <a:rPr lang="en-US" altLang="en-US" sz="2000"/>
              <a:t> ADT stores arbitrary objects</a:t>
            </a:r>
          </a:p>
          <a:p>
            <a:pPr eaLnBrk="1" hangingPunct="1"/>
            <a:r>
              <a:rPr lang="en-US" altLang="en-US" sz="2000"/>
              <a:t>Insertions and deletions follow the first-in first-out scheme</a:t>
            </a:r>
          </a:p>
          <a:p>
            <a:pPr eaLnBrk="1" hangingPunct="1"/>
            <a:r>
              <a:rPr lang="en-US" altLang="en-US" sz="2000"/>
              <a:t>Insertions are at the rear of the queue and removals are at the front of the queue</a:t>
            </a:r>
          </a:p>
          <a:p>
            <a:pPr eaLnBrk="1" hangingPunct="1"/>
            <a:r>
              <a:rPr lang="en-US" altLang="en-US" sz="2000"/>
              <a:t>Main queue operations:</a:t>
            </a:r>
          </a:p>
          <a:p>
            <a:pPr lvl="1" eaLnBrk="1" hangingPunct="1"/>
            <a:r>
              <a:rPr lang="en-US" altLang="en-US" sz="1800">
                <a:solidFill>
                  <a:schemeClr val="tx2"/>
                </a:solidFill>
              </a:rPr>
              <a:t>enqueue</a:t>
            </a:r>
            <a:r>
              <a:rPr lang="en-US" altLang="en-US" sz="1800"/>
              <a:t>(object): inserts an element at the end of the queue</a:t>
            </a:r>
          </a:p>
          <a:p>
            <a:pPr lvl="1" eaLnBrk="1" hangingPunct="1"/>
            <a:r>
              <a:rPr lang="en-US" altLang="en-US" sz="1800"/>
              <a:t>object </a:t>
            </a:r>
            <a:r>
              <a:rPr lang="en-US" altLang="en-US" sz="1800">
                <a:solidFill>
                  <a:schemeClr val="tx2"/>
                </a:solidFill>
              </a:rPr>
              <a:t>dequeue</a:t>
            </a:r>
            <a:r>
              <a:rPr lang="en-US" altLang="en-US" sz="1800"/>
              <a:t>(): removes and returns the element at the front of the queue</a:t>
            </a:r>
          </a:p>
        </p:txBody>
      </p:sp>
      <p:sp>
        <p:nvSpPr>
          <p:cNvPr id="7174" name="Rectangle 1028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D00E132-700F-4E11-B11D-4354C4679CA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724400" y="1600200"/>
            <a:ext cx="41148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Auxiliary queue operations: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object </a:t>
            </a:r>
            <a:r>
              <a:rPr lang="en-US" altLang="en-US" sz="2000">
                <a:solidFill>
                  <a:schemeClr val="tx2"/>
                </a:solidFill>
              </a:rPr>
              <a:t>front</a:t>
            </a:r>
            <a:r>
              <a:rPr lang="en-US" altLang="en-US" sz="2000"/>
              <a:t>(): returns the element at the front without removing it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integer </a:t>
            </a:r>
            <a:r>
              <a:rPr lang="en-US" altLang="en-US" sz="2000">
                <a:solidFill>
                  <a:schemeClr val="tx2"/>
                </a:solidFill>
              </a:rPr>
              <a:t>size</a:t>
            </a:r>
            <a:r>
              <a:rPr lang="en-US" altLang="en-US" sz="2000"/>
              <a:t>(): returns the number of elements stored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boolean </a:t>
            </a:r>
            <a:r>
              <a:rPr lang="en-US" altLang="en-US" sz="2000">
                <a:solidFill>
                  <a:schemeClr val="tx2"/>
                </a:solidFill>
              </a:rPr>
              <a:t>isEmpty</a:t>
            </a:r>
            <a:r>
              <a:rPr lang="en-US" altLang="en-US" sz="2000"/>
              <a:t>(): indicates whether no elements are stored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Exceptions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000"/>
              <a:t>Attempting the execution of dequeue or front on an empty queue throws an </a:t>
            </a:r>
            <a:r>
              <a:rPr lang="en-US" altLang="en-US" sz="2000">
                <a:solidFill>
                  <a:schemeClr val="hlink"/>
                </a:solidFill>
              </a:rPr>
              <a:t>EmptyQueueException</a:t>
            </a:r>
          </a:p>
        </p:txBody>
      </p:sp>
      <p:grpSp>
        <p:nvGrpSpPr>
          <p:cNvPr id="7" name="Group 235">
            <a:extLst>
              <a:ext uri="{FF2B5EF4-FFF2-40B4-BE49-F238E27FC236}">
                <a16:creationId xmlns:a16="http://schemas.microsoft.com/office/drawing/2014/main" id="{41D6AF50-727B-4788-ADBB-6E100C76F4FE}"/>
              </a:ext>
            </a:extLst>
          </p:cNvPr>
          <p:cNvGrpSpPr>
            <a:grpSpLocks/>
          </p:cNvGrpSpPr>
          <p:nvPr/>
        </p:nvGrpSpPr>
        <p:grpSpPr bwMode="auto">
          <a:xfrm>
            <a:off x="6117416" y="719838"/>
            <a:ext cx="838200" cy="416190"/>
            <a:chOff x="1248" y="2736"/>
            <a:chExt cx="1152" cy="572"/>
          </a:xfrm>
        </p:grpSpPr>
        <p:sp>
          <p:nvSpPr>
            <p:cNvPr id="8" name="Freeform 184">
              <a:extLst>
                <a:ext uri="{FF2B5EF4-FFF2-40B4-BE49-F238E27FC236}">
                  <a16:creationId xmlns:a16="http://schemas.microsoft.com/office/drawing/2014/main" id="{8ADBAF2D-63BC-4284-BDF6-B79CDC58E0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8" y="2857"/>
              <a:ext cx="349" cy="259"/>
            </a:xfrm>
            <a:custGeom>
              <a:avLst/>
              <a:gdLst>
                <a:gd name="T0" fmla="*/ 0 w 1047"/>
                <a:gd name="T1" fmla="*/ 0 h 776"/>
                <a:gd name="T2" fmla="*/ 0 w 1047"/>
                <a:gd name="T3" fmla="*/ 0 h 776"/>
                <a:gd name="T4" fmla="*/ 0 w 1047"/>
                <a:gd name="T5" fmla="*/ 0 h 776"/>
                <a:gd name="T6" fmla="*/ 0 w 1047"/>
                <a:gd name="T7" fmla="*/ 0 h 776"/>
                <a:gd name="T8" fmla="*/ 0 w 1047"/>
                <a:gd name="T9" fmla="*/ 0 h 776"/>
                <a:gd name="T10" fmla="*/ 0 w 1047"/>
                <a:gd name="T11" fmla="*/ 0 h 776"/>
                <a:gd name="T12" fmla="*/ 0 w 1047"/>
                <a:gd name="T13" fmla="*/ 0 h 776"/>
                <a:gd name="T14" fmla="*/ 0 w 1047"/>
                <a:gd name="T15" fmla="*/ 0 h 776"/>
                <a:gd name="T16" fmla="*/ 0 w 1047"/>
                <a:gd name="T17" fmla="*/ 0 h 776"/>
                <a:gd name="T18" fmla="*/ 0 w 1047"/>
                <a:gd name="T19" fmla="*/ 0 h 776"/>
                <a:gd name="T20" fmla="*/ 0 w 1047"/>
                <a:gd name="T21" fmla="*/ 0 h 7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47"/>
                <a:gd name="T34" fmla="*/ 0 h 776"/>
                <a:gd name="T35" fmla="*/ 1047 w 1047"/>
                <a:gd name="T36" fmla="*/ 776 h 7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47" h="776">
                  <a:moveTo>
                    <a:pt x="952" y="0"/>
                  </a:moveTo>
                  <a:lnTo>
                    <a:pt x="195" y="70"/>
                  </a:lnTo>
                  <a:lnTo>
                    <a:pt x="0" y="247"/>
                  </a:lnTo>
                  <a:lnTo>
                    <a:pt x="5" y="776"/>
                  </a:lnTo>
                  <a:lnTo>
                    <a:pt x="129" y="774"/>
                  </a:lnTo>
                  <a:lnTo>
                    <a:pt x="148" y="249"/>
                  </a:lnTo>
                  <a:lnTo>
                    <a:pt x="359" y="282"/>
                  </a:lnTo>
                  <a:lnTo>
                    <a:pt x="226" y="121"/>
                  </a:lnTo>
                  <a:lnTo>
                    <a:pt x="1047" y="3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185">
              <a:extLst>
                <a:ext uri="{FF2B5EF4-FFF2-40B4-BE49-F238E27FC236}">
                  <a16:creationId xmlns:a16="http://schemas.microsoft.com/office/drawing/2014/main" id="{5CBFD758-657D-458A-97BD-0371FF1B1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" y="2948"/>
              <a:ext cx="878" cy="217"/>
            </a:xfrm>
            <a:custGeom>
              <a:avLst/>
              <a:gdLst>
                <a:gd name="T0" fmla="*/ 0 w 2634"/>
                <a:gd name="T1" fmla="*/ 0 h 651"/>
                <a:gd name="T2" fmla="*/ 0 w 2634"/>
                <a:gd name="T3" fmla="*/ 0 h 651"/>
                <a:gd name="T4" fmla="*/ 0 w 2634"/>
                <a:gd name="T5" fmla="*/ 0 h 651"/>
                <a:gd name="T6" fmla="*/ 0 w 2634"/>
                <a:gd name="T7" fmla="*/ 0 h 651"/>
                <a:gd name="T8" fmla="*/ 0 w 2634"/>
                <a:gd name="T9" fmla="*/ 0 h 651"/>
                <a:gd name="T10" fmla="*/ 0 w 2634"/>
                <a:gd name="T11" fmla="*/ 0 h 651"/>
                <a:gd name="T12" fmla="*/ 0 w 2634"/>
                <a:gd name="T13" fmla="*/ 0 h 651"/>
                <a:gd name="T14" fmla="*/ 0 w 2634"/>
                <a:gd name="T15" fmla="*/ 0 h 651"/>
                <a:gd name="T16" fmla="*/ 0 w 2634"/>
                <a:gd name="T17" fmla="*/ 0 h 651"/>
                <a:gd name="T18" fmla="*/ 0 w 2634"/>
                <a:gd name="T19" fmla="*/ 0 h 651"/>
                <a:gd name="T20" fmla="*/ 0 w 2634"/>
                <a:gd name="T21" fmla="*/ 0 h 651"/>
                <a:gd name="T22" fmla="*/ 0 w 2634"/>
                <a:gd name="T23" fmla="*/ 0 h 651"/>
                <a:gd name="T24" fmla="*/ 0 w 2634"/>
                <a:gd name="T25" fmla="*/ 0 h 651"/>
                <a:gd name="T26" fmla="*/ 0 w 2634"/>
                <a:gd name="T27" fmla="*/ 0 h 651"/>
                <a:gd name="T28" fmla="*/ 0 w 2634"/>
                <a:gd name="T29" fmla="*/ 0 h 651"/>
                <a:gd name="T30" fmla="*/ 0 w 2634"/>
                <a:gd name="T31" fmla="*/ 0 h 651"/>
                <a:gd name="T32" fmla="*/ 0 w 2634"/>
                <a:gd name="T33" fmla="*/ 0 h 651"/>
                <a:gd name="T34" fmla="*/ 0 w 2634"/>
                <a:gd name="T35" fmla="*/ 0 h 651"/>
                <a:gd name="T36" fmla="*/ 0 w 2634"/>
                <a:gd name="T37" fmla="*/ 0 h 651"/>
                <a:gd name="T38" fmla="*/ 0 w 2634"/>
                <a:gd name="T39" fmla="*/ 0 h 651"/>
                <a:gd name="T40" fmla="*/ 0 w 2634"/>
                <a:gd name="T41" fmla="*/ 0 h 651"/>
                <a:gd name="T42" fmla="*/ 0 w 2634"/>
                <a:gd name="T43" fmla="*/ 0 h 651"/>
                <a:gd name="T44" fmla="*/ 0 w 2634"/>
                <a:gd name="T45" fmla="*/ 0 h 651"/>
                <a:gd name="T46" fmla="*/ 0 w 2634"/>
                <a:gd name="T47" fmla="*/ 0 h 651"/>
                <a:gd name="T48" fmla="*/ 0 w 2634"/>
                <a:gd name="T49" fmla="*/ 0 h 651"/>
                <a:gd name="T50" fmla="*/ 0 w 2634"/>
                <a:gd name="T51" fmla="*/ 0 h 651"/>
                <a:gd name="T52" fmla="*/ 0 w 2634"/>
                <a:gd name="T53" fmla="*/ 0 h 651"/>
                <a:gd name="T54" fmla="*/ 0 w 2634"/>
                <a:gd name="T55" fmla="*/ 0 h 651"/>
                <a:gd name="T56" fmla="*/ 0 w 2634"/>
                <a:gd name="T57" fmla="*/ 0 h 651"/>
                <a:gd name="T58" fmla="*/ 0 w 2634"/>
                <a:gd name="T59" fmla="*/ 0 h 651"/>
                <a:gd name="T60" fmla="*/ 0 w 2634"/>
                <a:gd name="T61" fmla="*/ 0 h 651"/>
                <a:gd name="T62" fmla="*/ 0 w 2634"/>
                <a:gd name="T63" fmla="*/ 0 h 651"/>
                <a:gd name="T64" fmla="*/ 0 w 2634"/>
                <a:gd name="T65" fmla="*/ 0 h 651"/>
                <a:gd name="T66" fmla="*/ 0 w 2634"/>
                <a:gd name="T67" fmla="*/ 0 h 651"/>
                <a:gd name="T68" fmla="*/ 0 w 2634"/>
                <a:gd name="T69" fmla="*/ 0 h 651"/>
                <a:gd name="T70" fmla="*/ 0 w 2634"/>
                <a:gd name="T71" fmla="*/ 0 h 651"/>
                <a:gd name="T72" fmla="*/ 0 w 2634"/>
                <a:gd name="T73" fmla="*/ 0 h 651"/>
                <a:gd name="T74" fmla="*/ 0 w 2634"/>
                <a:gd name="T75" fmla="*/ 0 h 651"/>
                <a:gd name="T76" fmla="*/ 0 w 2634"/>
                <a:gd name="T77" fmla="*/ 0 h 651"/>
                <a:gd name="T78" fmla="*/ 0 w 2634"/>
                <a:gd name="T79" fmla="*/ 0 h 651"/>
                <a:gd name="T80" fmla="*/ 0 w 2634"/>
                <a:gd name="T81" fmla="*/ 0 h 651"/>
                <a:gd name="T82" fmla="*/ 0 w 2634"/>
                <a:gd name="T83" fmla="*/ 0 h 651"/>
                <a:gd name="T84" fmla="*/ 0 w 2634"/>
                <a:gd name="T85" fmla="*/ 0 h 651"/>
                <a:gd name="T86" fmla="*/ 0 w 2634"/>
                <a:gd name="T87" fmla="*/ 0 h 651"/>
                <a:gd name="T88" fmla="*/ 0 w 2634"/>
                <a:gd name="T89" fmla="*/ 0 h 651"/>
                <a:gd name="T90" fmla="*/ 0 w 2634"/>
                <a:gd name="T91" fmla="*/ 0 h 651"/>
                <a:gd name="T92" fmla="*/ 0 w 2634"/>
                <a:gd name="T93" fmla="*/ 0 h 651"/>
                <a:gd name="T94" fmla="*/ 0 w 2634"/>
                <a:gd name="T95" fmla="*/ 0 h 651"/>
                <a:gd name="T96" fmla="*/ 0 w 2634"/>
                <a:gd name="T97" fmla="*/ 0 h 651"/>
                <a:gd name="T98" fmla="*/ 0 w 2634"/>
                <a:gd name="T99" fmla="*/ 0 h 651"/>
                <a:gd name="T100" fmla="*/ 0 w 2634"/>
                <a:gd name="T101" fmla="*/ 0 h 651"/>
                <a:gd name="T102" fmla="*/ 0 w 2634"/>
                <a:gd name="T103" fmla="*/ 0 h 651"/>
                <a:gd name="T104" fmla="*/ 0 w 2634"/>
                <a:gd name="T105" fmla="*/ 0 h 651"/>
                <a:gd name="T106" fmla="*/ 0 w 2634"/>
                <a:gd name="T107" fmla="*/ 0 h 65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34"/>
                <a:gd name="T163" fmla="*/ 0 h 651"/>
                <a:gd name="T164" fmla="*/ 2634 w 2634"/>
                <a:gd name="T165" fmla="*/ 651 h 65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34" h="651">
                  <a:moveTo>
                    <a:pt x="248" y="24"/>
                  </a:moveTo>
                  <a:lnTo>
                    <a:pt x="242" y="28"/>
                  </a:lnTo>
                  <a:lnTo>
                    <a:pt x="225" y="35"/>
                  </a:lnTo>
                  <a:lnTo>
                    <a:pt x="214" y="40"/>
                  </a:lnTo>
                  <a:lnTo>
                    <a:pt x="200" y="47"/>
                  </a:lnTo>
                  <a:lnTo>
                    <a:pt x="185" y="55"/>
                  </a:lnTo>
                  <a:lnTo>
                    <a:pt x="177" y="61"/>
                  </a:lnTo>
                  <a:lnTo>
                    <a:pt x="169" y="65"/>
                  </a:lnTo>
                  <a:lnTo>
                    <a:pt x="160" y="69"/>
                  </a:lnTo>
                  <a:lnTo>
                    <a:pt x="153" y="76"/>
                  </a:lnTo>
                  <a:lnTo>
                    <a:pt x="144" y="83"/>
                  </a:lnTo>
                  <a:lnTo>
                    <a:pt x="135" y="88"/>
                  </a:lnTo>
                  <a:lnTo>
                    <a:pt x="119" y="102"/>
                  </a:lnTo>
                  <a:lnTo>
                    <a:pt x="101" y="117"/>
                  </a:lnTo>
                  <a:lnTo>
                    <a:pt x="86" y="134"/>
                  </a:lnTo>
                  <a:lnTo>
                    <a:pt x="71" y="152"/>
                  </a:lnTo>
                  <a:lnTo>
                    <a:pt x="57" y="171"/>
                  </a:lnTo>
                  <a:lnTo>
                    <a:pt x="44" y="191"/>
                  </a:lnTo>
                  <a:lnTo>
                    <a:pt x="33" y="213"/>
                  </a:lnTo>
                  <a:lnTo>
                    <a:pt x="25" y="235"/>
                  </a:lnTo>
                  <a:lnTo>
                    <a:pt x="11" y="274"/>
                  </a:lnTo>
                  <a:lnTo>
                    <a:pt x="0" y="348"/>
                  </a:lnTo>
                  <a:lnTo>
                    <a:pt x="2" y="381"/>
                  </a:lnTo>
                  <a:lnTo>
                    <a:pt x="9" y="412"/>
                  </a:lnTo>
                  <a:lnTo>
                    <a:pt x="17" y="440"/>
                  </a:lnTo>
                  <a:lnTo>
                    <a:pt x="22" y="454"/>
                  </a:lnTo>
                  <a:lnTo>
                    <a:pt x="28" y="467"/>
                  </a:lnTo>
                  <a:lnTo>
                    <a:pt x="35" y="478"/>
                  </a:lnTo>
                  <a:lnTo>
                    <a:pt x="44" y="489"/>
                  </a:lnTo>
                  <a:lnTo>
                    <a:pt x="64" y="507"/>
                  </a:lnTo>
                  <a:lnTo>
                    <a:pt x="73" y="513"/>
                  </a:lnTo>
                  <a:lnTo>
                    <a:pt x="86" y="519"/>
                  </a:lnTo>
                  <a:lnTo>
                    <a:pt x="97" y="523"/>
                  </a:lnTo>
                  <a:lnTo>
                    <a:pt x="108" y="527"/>
                  </a:lnTo>
                  <a:lnTo>
                    <a:pt x="129" y="533"/>
                  </a:lnTo>
                  <a:lnTo>
                    <a:pt x="146" y="537"/>
                  </a:lnTo>
                  <a:lnTo>
                    <a:pt x="162" y="537"/>
                  </a:lnTo>
                  <a:lnTo>
                    <a:pt x="979" y="562"/>
                  </a:lnTo>
                  <a:lnTo>
                    <a:pt x="1118" y="527"/>
                  </a:lnTo>
                  <a:lnTo>
                    <a:pt x="1122" y="617"/>
                  </a:lnTo>
                  <a:lnTo>
                    <a:pt x="1213" y="560"/>
                  </a:lnTo>
                  <a:lnTo>
                    <a:pt x="1224" y="530"/>
                  </a:lnTo>
                  <a:lnTo>
                    <a:pt x="1230" y="515"/>
                  </a:lnTo>
                  <a:lnTo>
                    <a:pt x="1238" y="500"/>
                  </a:lnTo>
                  <a:lnTo>
                    <a:pt x="1247" y="483"/>
                  </a:lnTo>
                  <a:lnTo>
                    <a:pt x="1257" y="464"/>
                  </a:lnTo>
                  <a:lnTo>
                    <a:pt x="1268" y="447"/>
                  </a:lnTo>
                  <a:lnTo>
                    <a:pt x="1282" y="428"/>
                  </a:lnTo>
                  <a:lnTo>
                    <a:pt x="1297" y="412"/>
                  </a:lnTo>
                  <a:lnTo>
                    <a:pt x="1314" y="396"/>
                  </a:lnTo>
                  <a:lnTo>
                    <a:pt x="1322" y="390"/>
                  </a:lnTo>
                  <a:lnTo>
                    <a:pt x="1332" y="383"/>
                  </a:lnTo>
                  <a:lnTo>
                    <a:pt x="1341" y="377"/>
                  </a:lnTo>
                  <a:lnTo>
                    <a:pt x="1351" y="372"/>
                  </a:lnTo>
                  <a:lnTo>
                    <a:pt x="1362" y="366"/>
                  </a:lnTo>
                  <a:lnTo>
                    <a:pt x="1373" y="363"/>
                  </a:lnTo>
                  <a:lnTo>
                    <a:pt x="1395" y="358"/>
                  </a:lnTo>
                  <a:lnTo>
                    <a:pt x="1442" y="357"/>
                  </a:lnTo>
                  <a:lnTo>
                    <a:pt x="1486" y="359"/>
                  </a:lnTo>
                  <a:lnTo>
                    <a:pt x="1527" y="370"/>
                  </a:lnTo>
                  <a:lnTo>
                    <a:pt x="1547" y="377"/>
                  </a:lnTo>
                  <a:lnTo>
                    <a:pt x="1566" y="385"/>
                  </a:lnTo>
                  <a:lnTo>
                    <a:pt x="1584" y="395"/>
                  </a:lnTo>
                  <a:lnTo>
                    <a:pt x="1592" y="399"/>
                  </a:lnTo>
                  <a:lnTo>
                    <a:pt x="1599" y="405"/>
                  </a:lnTo>
                  <a:lnTo>
                    <a:pt x="1626" y="428"/>
                  </a:lnTo>
                  <a:lnTo>
                    <a:pt x="1648" y="454"/>
                  </a:lnTo>
                  <a:lnTo>
                    <a:pt x="1662" y="485"/>
                  </a:lnTo>
                  <a:lnTo>
                    <a:pt x="1673" y="516"/>
                  </a:lnTo>
                  <a:lnTo>
                    <a:pt x="1682" y="545"/>
                  </a:lnTo>
                  <a:lnTo>
                    <a:pt x="1693" y="599"/>
                  </a:lnTo>
                  <a:lnTo>
                    <a:pt x="1701" y="651"/>
                  </a:lnTo>
                  <a:lnTo>
                    <a:pt x="2623" y="560"/>
                  </a:lnTo>
                  <a:lnTo>
                    <a:pt x="2634" y="507"/>
                  </a:lnTo>
                  <a:lnTo>
                    <a:pt x="1931" y="526"/>
                  </a:lnTo>
                  <a:lnTo>
                    <a:pt x="1917" y="511"/>
                  </a:lnTo>
                  <a:lnTo>
                    <a:pt x="1899" y="493"/>
                  </a:lnTo>
                  <a:lnTo>
                    <a:pt x="1877" y="472"/>
                  </a:lnTo>
                  <a:lnTo>
                    <a:pt x="1863" y="460"/>
                  </a:lnTo>
                  <a:lnTo>
                    <a:pt x="1850" y="446"/>
                  </a:lnTo>
                  <a:lnTo>
                    <a:pt x="1833" y="432"/>
                  </a:lnTo>
                  <a:lnTo>
                    <a:pt x="1817" y="418"/>
                  </a:lnTo>
                  <a:lnTo>
                    <a:pt x="1800" y="403"/>
                  </a:lnTo>
                  <a:lnTo>
                    <a:pt x="1784" y="388"/>
                  </a:lnTo>
                  <a:lnTo>
                    <a:pt x="1764" y="373"/>
                  </a:lnTo>
                  <a:lnTo>
                    <a:pt x="1745" y="358"/>
                  </a:lnTo>
                  <a:lnTo>
                    <a:pt x="1726" y="341"/>
                  </a:lnTo>
                  <a:lnTo>
                    <a:pt x="1716" y="335"/>
                  </a:lnTo>
                  <a:lnTo>
                    <a:pt x="1705" y="326"/>
                  </a:lnTo>
                  <a:lnTo>
                    <a:pt x="1695" y="319"/>
                  </a:lnTo>
                  <a:lnTo>
                    <a:pt x="1684" y="313"/>
                  </a:lnTo>
                  <a:lnTo>
                    <a:pt x="1675" y="306"/>
                  </a:lnTo>
                  <a:lnTo>
                    <a:pt x="1664" y="297"/>
                  </a:lnTo>
                  <a:lnTo>
                    <a:pt x="1655" y="290"/>
                  </a:lnTo>
                  <a:lnTo>
                    <a:pt x="1646" y="284"/>
                  </a:lnTo>
                  <a:lnTo>
                    <a:pt x="1635" y="278"/>
                  </a:lnTo>
                  <a:lnTo>
                    <a:pt x="1625" y="271"/>
                  </a:lnTo>
                  <a:lnTo>
                    <a:pt x="1614" y="266"/>
                  </a:lnTo>
                  <a:lnTo>
                    <a:pt x="1604" y="259"/>
                  </a:lnTo>
                  <a:lnTo>
                    <a:pt x="1593" y="253"/>
                  </a:lnTo>
                  <a:lnTo>
                    <a:pt x="1584" y="249"/>
                  </a:lnTo>
                  <a:lnTo>
                    <a:pt x="1573" y="244"/>
                  </a:lnTo>
                  <a:lnTo>
                    <a:pt x="1563" y="240"/>
                  </a:lnTo>
                  <a:lnTo>
                    <a:pt x="1553" y="235"/>
                  </a:lnTo>
                  <a:lnTo>
                    <a:pt x="1544" y="231"/>
                  </a:lnTo>
                  <a:lnTo>
                    <a:pt x="1524" y="224"/>
                  </a:lnTo>
                  <a:lnTo>
                    <a:pt x="1505" y="219"/>
                  </a:lnTo>
                  <a:lnTo>
                    <a:pt x="1487" y="215"/>
                  </a:lnTo>
                  <a:lnTo>
                    <a:pt x="1471" y="213"/>
                  </a:lnTo>
                  <a:lnTo>
                    <a:pt x="1436" y="216"/>
                  </a:lnTo>
                  <a:lnTo>
                    <a:pt x="1407" y="226"/>
                  </a:lnTo>
                  <a:lnTo>
                    <a:pt x="1392" y="231"/>
                  </a:lnTo>
                  <a:lnTo>
                    <a:pt x="1377" y="237"/>
                  </a:lnTo>
                  <a:lnTo>
                    <a:pt x="1362" y="244"/>
                  </a:lnTo>
                  <a:lnTo>
                    <a:pt x="1348" y="252"/>
                  </a:lnTo>
                  <a:lnTo>
                    <a:pt x="1334" y="259"/>
                  </a:lnTo>
                  <a:lnTo>
                    <a:pt x="1321" y="267"/>
                  </a:lnTo>
                  <a:lnTo>
                    <a:pt x="1307" y="277"/>
                  </a:lnTo>
                  <a:lnTo>
                    <a:pt x="1300" y="282"/>
                  </a:lnTo>
                  <a:lnTo>
                    <a:pt x="1293" y="286"/>
                  </a:lnTo>
                  <a:lnTo>
                    <a:pt x="1286" y="290"/>
                  </a:lnTo>
                  <a:lnTo>
                    <a:pt x="1279" y="296"/>
                  </a:lnTo>
                  <a:lnTo>
                    <a:pt x="1272" y="299"/>
                  </a:lnTo>
                  <a:lnTo>
                    <a:pt x="1267" y="304"/>
                  </a:lnTo>
                  <a:lnTo>
                    <a:pt x="1260" y="308"/>
                  </a:lnTo>
                  <a:lnTo>
                    <a:pt x="1254" y="313"/>
                  </a:lnTo>
                  <a:lnTo>
                    <a:pt x="1247" y="318"/>
                  </a:lnTo>
                  <a:lnTo>
                    <a:pt x="1241" y="322"/>
                  </a:lnTo>
                  <a:lnTo>
                    <a:pt x="1234" y="328"/>
                  </a:lnTo>
                  <a:lnTo>
                    <a:pt x="1228" y="332"/>
                  </a:lnTo>
                  <a:lnTo>
                    <a:pt x="1223" y="336"/>
                  </a:lnTo>
                  <a:lnTo>
                    <a:pt x="1217" y="340"/>
                  </a:lnTo>
                  <a:lnTo>
                    <a:pt x="1212" y="344"/>
                  </a:lnTo>
                  <a:lnTo>
                    <a:pt x="1206" y="350"/>
                  </a:lnTo>
                  <a:lnTo>
                    <a:pt x="1194" y="358"/>
                  </a:lnTo>
                  <a:lnTo>
                    <a:pt x="1184" y="366"/>
                  </a:lnTo>
                  <a:lnTo>
                    <a:pt x="1173" y="373"/>
                  </a:lnTo>
                  <a:lnTo>
                    <a:pt x="1163" y="380"/>
                  </a:lnTo>
                  <a:lnTo>
                    <a:pt x="1154" y="385"/>
                  </a:lnTo>
                  <a:lnTo>
                    <a:pt x="1146" y="390"/>
                  </a:lnTo>
                  <a:lnTo>
                    <a:pt x="1137" y="395"/>
                  </a:lnTo>
                  <a:lnTo>
                    <a:pt x="1121" y="402"/>
                  </a:lnTo>
                  <a:lnTo>
                    <a:pt x="1107" y="405"/>
                  </a:lnTo>
                  <a:lnTo>
                    <a:pt x="1096" y="402"/>
                  </a:lnTo>
                  <a:lnTo>
                    <a:pt x="1086" y="395"/>
                  </a:lnTo>
                  <a:lnTo>
                    <a:pt x="1077" y="373"/>
                  </a:lnTo>
                  <a:lnTo>
                    <a:pt x="1072" y="351"/>
                  </a:lnTo>
                  <a:lnTo>
                    <a:pt x="1075" y="329"/>
                  </a:lnTo>
                  <a:lnTo>
                    <a:pt x="1082" y="311"/>
                  </a:lnTo>
                  <a:lnTo>
                    <a:pt x="1092" y="293"/>
                  </a:lnTo>
                  <a:lnTo>
                    <a:pt x="1099" y="281"/>
                  </a:lnTo>
                  <a:lnTo>
                    <a:pt x="1108" y="267"/>
                  </a:lnTo>
                  <a:lnTo>
                    <a:pt x="1112" y="165"/>
                  </a:lnTo>
                  <a:lnTo>
                    <a:pt x="1088" y="145"/>
                  </a:lnTo>
                  <a:lnTo>
                    <a:pt x="1078" y="138"/>
                  </a:lnTo>
                  <a:lnTo>
                    <a:pt x="1068" y="129"/>
                  </a:lnTo>
                  <a:lnTo>
                    <a:pt x="1061" y="124"/>
                  </a:lnTo>
                  <a:lnTo>
                    <a:pt x="1056" y="121"/>
                  </a:lnTo>
                  <a:lnTo>
                    <a:pt x="1050" y="117"/>
                  </a:lnTo>
                  <a:lnTo>
                    <a:pt x="1045" y="138"/>
                  </a:lnTo>
                  <a:lnTo>
                    <a:pt x="1035" y="158"/>
                  </a:lnTo>
                  <a:lnTo>
                    <a:pt x="1028" y="169"/>
                  </a:lnTo>
                  <a:lnTo>
                    <a:pt x="1019" y="182"/>
                  </a:lnTo>
                  <a:lnTo>
                    <a:pt x="1002" y="201"/>
                  </a:lnTo>
                  <a:lnTo>
                    <a:pt x="990" y="212"/>
                  </a:lnTo>
                  <a:lnTo>
                    <a:pt x="977" y="216"/>
                  </a:lnTo>
                  <a:lnTo>
                    <a:pt x="972" y="275"/>
                  </a:lnTo>
                  <a:lnTo>
                    <a:pt x="964" y="297"/>
                  </a:lnTo>
                  <a:lnTo>
                    <a:pt x="958" y="310"/>
                  </a:lnTo>
                  <a:lnTo>
                    <a:pt x="951" y="321"/>
                  </a:lnTo>
                  <a:lnTo>
                    <a:pt x="933" y="337"/>
                  </a:lnTo>
                  <a:lnTo>
                    <a:pt x="922" y="344"/>
                  </a:lnTo>
                  <a:lnTo>
                    <a:pt x="908" y="350"/>
                  </a:lnTo>
                  <a:lnTo>
                    <a:pt x="881" y="355"/>
                  </a:lnTo>
                  <a:lnTo>
                    <a:pt x="858" y="357"/>
                  </a:lnTo>
                  <a:lnTo>
                    <a:pt x="838" y="352"/>
                  </a:lnTo>
                  <a:lnTo>
                    <a:pt x="822" y="346"/>
                  </a:lnTo>
                  <a:lnTo>
                    <a:pt x="796" y="321"/>
                  </a:lnTo>
                  <a:lnTo>
                    <a:pt x="783" y="303"/>
                  </a:lnTo>
                  <a:lnTo>
                    <a:pt x="773" y="282"/>
                  </a:lnTo>
                  <a:lnTo>
                    <a:pt x="768" y="259"/>
                  </a:lnTo>
                  <a:lnTo>
                    <a:pt x="767" y="235"/>
                  </a:lnTo>
                  <a:lnTo>
                    <a:pt x="769" y="212"/>
                  </a:lnTo>
                  <a:lnTo>
                    <a:pt x="775" y="190"/>
                  </a:lnTo>
                  <a:lnTo>
                    <a:pt x="782" y="172"/>
                  </a:lnTo>
                  <a:lnTo>
                    <a:pt x="789" y="157"/>
                  </a:lnTo>
                  <a:lnTo>
                    <a:pt x="796" y="143"/>
                  </a:lnTo>
                  <a:lnTo>
                    <a:pt x="733" y="0"/>
                  </a:lnTo>
                  <a:lnTo>
                    <a:pt x="707" y="500"/>
                  </a:lnTo>
                  <a:lnTo>
                    <a:pt x="426" y="491"/>
                  </a:lnTo>
                  <a:lnTo>
                    <a:pt x="390" y="380"/>
                  </a:lnTo>
                  <a:lnTo>
                    <a:pt x="383" y="385"/>
                  </a:lnTo>
                  <a:lnTo>
                    <a:pt x="375" y="390"/>
                  </a:lnTo>
                  <a:lnTo>
                    <a:pt x="364" y="396"/>
                  </a:lnTo>
                  <a:lnTo>
                    <a:pt x="350" y="405"/>
                  </a:lnTo>
                  <a:lnTo>
                    <a:pt x="335" y="413"/>
                  </a:lnTo>
                  <a:lnTo>
                    <a:pt x="317" y="420"/>
                  </a:lnTo>
                  <a:lnTo>
                    <a:pt x="301" y="427"/>
                  </a:lnTo>
                  <a:lnTo>
                    <a:pt x="282" y="435"/>
                  </a:lnTo>
                  <a:lnTo>
                    <a:pt x="261" y="438"/>
                  </a:lnTo>
                  <a:lnTo>
                    <a:pt x="221" y="440"/>
                  </a:lnTo>
                  <a:lnTo>
                    <a:pt x="184" y="429"/>
                  </a:lnTo>
                  <a:lnTo>
                    <a:pt x="152" y="403"/>
                  </a:lnTo>
                  <a:lnTo>
                    <a:pt x="140" y="384"/>
                  </a:lnTo>
                  <a:lnTo>
                    <a:pt x="127" y="366"/>
                  </a:lnTo>
                  <a:lnTo>
                    <a:pt x="118" y="350"/>
                  </a:lnTo>
                  <a:lnTo>
                    <a:pt x="109" y="332"/>
                  </a:lnTo>
                  <a:lnTo>
                    <a:pt x="93" y="267"/>
                  </a:lnTo>
                  <a:lnTo>
                    <a:pt x="95" y="212"/>
                  </a:lnTo>
                  <a:lnTo>
                    <a:pt x="104" y="187"/>
                  </a:lnTo>
                  <a:lnTo>
                    <a:pt x="113" y="167"/>
                  </a:lnTo>
                  <a:lnTo>
                    <a:pt x="127" y="145"/>
                  </a:lnTo>
                  <a:lnTo>
                    <a:pt x="146" y="123"/>
                  </a:lnTo>
                  <a:lnTo>
                    <a:pt x="170" y="99"/>
                  </a:lnTo>
                  <a:lnTo>
                    <a:pt x="193" y="76"/>
                  </a:lnTo>
                  <a:lnTo>
                    <a:pt x="214" y="55"/>
                  </a:lnTo>
                  <a:lnTo>
                    <a:pt x="232" y="39"/>
                  </a:lnTo>
                  <a:lnTo>
                    <a:pt x="248" y="24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86">
              <a:extLst>
                <a:ext uri="{FF2B5EF4-FFF2-40B4-BE49-F238E27FC236}">
                  <a16:creationId xmlns:a16="http://schemas.microsoft.com/office/drawing/2014/main" id="{DECB2030-D8AB-4CF8-82E2-CEDCBFA33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3104"/>
              <a:ext cx="389" cy="88"/>
            </a:xfrm>
            <a:custGeom>
              <a:avLst/>
              <a:gdLst>
                <a:gd name="T0" fmla="*/ 0 w 1169"/>
                <a:gd name="T1" fmla="*/ 0 h 264"/>
                <a:gd name="T2" fmla="*/ 0 w 1169"/>
                <a:gd name="T3" fmla="*/ 0 h 264"/>
                <a:gd name="T4" fmla="*/ 0 w 1169"/>
                <a:gd name="T5" fmla="*/ 0 h 264"/>
                <a:gd name="T6" fmla="*/ 0 w 1169"/>
                <a:gd name="T7" fmla="*/ 0 h 264"/>
                <a:gd name="T8" fmla="*/ 0 w 1169"/>
                <a:gd name="T9" fmla="*/ 0 h 264"/>
                <a:gd name="T10" fmla="*/ 0 w 1169"/>
                <a:gd name="T11" fmla="*/ 0 h 264"/>
                <a:gd name="T12" fmla="*/ 0 w 1169"/>
                <a:gd name="T13" fmla="*/ 0 h 264"/>
                <a:gd name="T14" fmla="*/ 0 w 1169"/>
                <a:gd name="T15" fmla="*/ 0 h 264"/>
                <a:gd name="T16" fmla="*/ 0 w 1169"/>
                <a:gd name="T17" fmla="*/ 0 h 264"/>
                <a:gd name="T18" fmla="*/ 0 w 1169"/>
                <a:gd name="T19" fmla="*/ 0 h 264"/>
                <a:gd name="T20" fmla="*/ 0 w 1169"/>
                <a:gd name="T21" fmla="*/ 0 h 264"/>
                <a:gd name="T22" fmla="*/ 0 w 1169"/>
                <a:gd name="T23" fmla="*/ 0 h 264"/>
                <a:gd name="T24" fmla="*/ 0 w 1169"/>
                <a:gd name="T25" fmla="*/ 0 h 264"/>
                <a:gd name="T26" fmla="*/ 0 w 1169"/>
                <a:gd name="T27" fmla="*/ 0 h 264"/>
                <a:gd name="T28" fmla="*/ 0 w 1169"/>
                <a:gd name="T29" fmla="*/ 0 h 264"/>
                <a:gd name="T30" fmla="*/ 0 w 1169"/>
                <a:gd name="T31" fmla="*/ 0 h 264"/>
                <a:gd name="T32" fmla="*/ 0 w 1169"/>
                <a:gd name="T33" fmla="*/ 0 h 264"/>
                <a:gd name="T34" fmla="*/ 0 w 1169"/>
                <a:gd name="T35" fmla="*/ 0 h 264"/>
                <a:gd name="T36" fmla="*/ 0 w 1169"/>
                <a:gd name="T37" fmla="*/ 0 h 264"/>
                <a:gd name="T38" fmla="*/ 0 w 1169"/>
                <a:gd name="T39" fmla="*/ 0 h 264"/>
                <a:gd name="T40" fmla="*/ 0 w 1169"/>
                <a:gd name="T41" fmla="*/ 0 h 264"/>
                <a:gd name="T42" fmla="*/ 0 w 1169"/>
                <a:gd name="T43" fmla="*/ 0 h 264"/>
                <a:gd name="T44" fmla="*/ 0 w 1169"/>
                <a:gd name="T45" fmla="*/ 0 h 264"/>
                <a:gd name="T46" fmla="*/ 0 w 1169"/>
                <a:gd name="T47" fmla="*/ 0 h 264"/>
                <a:gd name="T48" fmla="*/ 0 w 1169"/>
                <a:gd name="T49" fmla="*/ 0 h 264"/>
                <a:gd name="T50" fmla="*/ 0 w 1169"/>
                <a:gd name="T51" fmla="*/ 0 h 264"/>
                <a:gd name="T52" fmla="*/ 0 w 1169"/>
                <a:gd name="T53" fmla="*/ 0 h 264"/>
                <a:gd name="T54" fmla="*/ 0 w 1169"/>
                <a:gd name="T55" fmla="*/ 0 h 264"/>
                <a:gd name="T56" fmla="*/ 0 w 1169"/>
                <a:gd name="T57" fmla="*/ 0 h 264"/>
                <a:gd name="T58" fmla="*/ 0 w 1169"/>
                <a:gd name="T59" fmla="*/ 0 h 264"/>
                <a:gd name="T60" fmla="*/ 0 w 1169"/>
                <a:gd name="T61" fmla="*/ 0 h 264"/>
                <a:gd name="T62" fmla="*/ 0 w 1169"/>
                <a:gd name="T63" fmla="*/ 0 h 264"/>
                <a:gd name="T64" fmla="*/ 0 w 1169"/>
                <a:gd name="T65" fmla="*/ 0 h 2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9"/>
                <a:gd name="T100" fmla="*/ 0 h 264"/>
                <a:gd name="T101" fmla="*/ 1169 w 1169"/>
                <a:gd name="T102" fmla="*/ 264 h 2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9" h="264">
                  <a:moveTo>
                    <a:pt x="48" y="0"/>
                  </a:moveTo>
                  <a:lnTo>
                    <a:pt x="35" y="16"/>
                  </a:lnTo>
                  <a:lnTo>
                    <a:pt x="22" y="33"/>
                  </a:lnTo>
                  <a:lnTo>
                    <a:pt x="10" y="55"/>
                  </a:lnTo>
                  <a:lnTo>
                    <a:pt x="0" y="108"/>
                  </a:lnTo>
                  <a:lnTo>
                    <a:pt x="2" y="123"/>
                  </a:lnTo>
                  <a:lnTo>
                    <a:pt x="9" y="139"/>
                  </a:lnTo>
                  <a:lnTo>
                    <a:pt x="15" y="154"/>
                  </a:lnTo>
                  <a:lnTo>
                    <a:pt x="29" y="168"/>
                  </a:lnTo>
                  <a:lnTo>
                    <a:pt x="33" y="170"/>
                  </a:lnTo>
                  <a:lnTo>
                    <a:pt x="39" y="176"/>
                  </a:lnTo>
                  <a:lnTo>
                    <a:pt x="54" y="181"/>
                  </a:lnTo>
                  <a:lnTo>
                    <a:pt x="72" y="188"/>
                  </a:lnTo>
                  <a:lnTo>
                    <a:pt x="97" y="195"/>
                  </a:lnTo>
                  <a:lnTo>
                    <a:pt x="123" y="201"/>
                  </a:lnTo>
                  <a:lnTo>
                    <a:pt x="153" y="207"/>
                  </a:lnTo>
                  <a:lnTo>
                    <a:pt x="186" y="213"/>
                  </a:lnTo>
                  <a:lnTo>
                    <a:pt x="224" y="218"/>
                  </a:lnTo>
                  <a:lnTo>
                    <a:pt x="262" y="224"/>
                  </a:lnTo>
                  <a:lnTo>
                    <a:pt x="303" y="229"/>
                  </a:lnTo>
                  <a:lnTo>
                    <a:pt x="346" y="234"/>
                  </a:lnTo>
                  <a:lnTo>
                    <a:pt x="392" y="238"/>
                  </a:lnTo>
                  <a:lnTo>
                    <a:pt x="437" y="243"/>
                  </a:lnTo>
                  <a:lnTo>
                    <a:pt x="484" y="246"/>
                  </a:lnTo>
                  <a:lnTo>
                    <a:pt x="579" y="253"/>
                  </a:lnTo>
                  <a:lnTo>
                    <a:pt x="673" y="258"/>
                  </a:lnTo>
                  <a:lnTo>
                    <a:pt x="765" y="261"/>
                  </a:lnTo>
                  <a:lnTo>
                    <a:pt x="930" y="264"/>
                  </a:lnTo>
                  <a:lnTo>
                    <a:pt x="1054" y="261"/>
                  </a:lnTo>
                  <a:lnTo>
                    <a:pt x="1093" y="254"/>
                  </a:lnTo>
                  <a:lnTo>
                    <a:pt x="1114" y="247"/>
                  </a:lnTo>
                  <a:lnTo>
                    <a:pt x="1147" y="207"/>
                  </a:lnTo>
                  <a:lnTo>
                    <a:pt x="1163" y="155"/>
                  </a:lnTo>
                  <a:lnTo>
                    <a:pt x="1169" y="95"/>
                  </a:lnTo>
                  <a:lnTo>
                    <a:pt x="1156" y="104"/>
                  </a:lnTo>
                  <a:lnTo>
                    <a:pt x="1150" y="110"/>
                  </a:lnTo>
                  <a:lnTo>
                    <a:pt x="1143" y="115"/>
                  </a:lnTo>
                  <a:lnTo>
                    <a:pt x="1132" y="122"/>
                  </a:lnTo>
                  <a:lnTo>
                    <a:pt x="1121" y="128"/>
                  </a:lnTo>
                  <a:lnTo>
                    <a:pt x="1107" y="134"/>
                  </a:lnTo>
                  <a:lnTo>
                    <a:pt x="1090" y="141"/>
                  </a:lnTo>
                  <a:lnTo>
                    <a:pt x="1074" y="147"/>
                  </a:lnTo>
                  <a:lnTo>
                    <a:pt x="1054" y="154"/>
                  </a:lnTo>
                  <a:lnTo>
                    <a:pt x="1032" y="159"/>
                  </a:lnTo>
                  <a:lnTo>
                    <a:pt x="1009" y="163"/>
                  </a:lnTo>
                  <a:lnTo>
                    <a:pt x="983" y="169"/>
                  </a:lnTo>
                  <a:lnTo>
                    <a:pt x="955" y="172"/>
                  </a:lnTo>
                  <a:lnTo>
                    <a:pt x="875" y="176"/>
                  </a:lnTo>
                  <a:lnTo>
                    <a:pt x="758" y="177"/>
                  </a:lnTo>
                  <a:lnTo>
                    <a:pt x="469" y="169"/>
                  </a:lnTo>
                  <a:lnTo>
                    <a:pt x="325" y="161"/>
                  </a:lnTo>
                  <a:lnTo>
                    <a:pt x="259" y="154"/>
                  </a:lnTo>
                  <a:lnTo>
                    <a:pt x="199" y="147"/>
                  </a:lnTo>
                  <a:lnTo>
                    <a:pt x="148" y="140"/>
                  </a:lnTo>
                  <a:lnTo>
                    <a:pt x="106" y="132"/>
                  </a:lnTo>
                  <a:lnTo>
                    <a:pt x="76" y="122"/>
                  </a:lnTo>
                  <a:lnTo>
                    <a:pt x="60" y="111"/>
                  </a:lnTo>
                  <a:lnTo>
                    <a:pt x="46" y="89"/>
                  </a:lnTo>
                  <a:lnTo>
                    <a:pt x="43" y="70"/>
                  </a:lnTo>
                  <a:lnTo>
                    <a:pt x="44" y="51"/>
                  </a:lnTo>
                  <a:lnTo>
                    <a:pt x="51" y="34"/>
                  </a:lnTo>
                  <a:lnTo>
                    <a:pt x="61" y="20"/>
                  </a:lnTo>
                  <a:lnTo>
                    <a:pt x="69" y="9"/>
                  </a:lnTo>
                  <a:lnTo>
                    <a:pt x="80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87">
              <a:extLst>
                <a:ext uri="{FF2B5EF4-FFF2-40B4-BE49-F238E27FC236}">
                  <a16:creationId xmlns:a16="http://schemas.microsoft.com/office/drawing/2014/main" id="{0DB3DE38-9806-4ECC-91E7-CF184A27A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2" y="3170"/>
              <a:ext cx="166" cy="72"/>
            </a:xfrm>
            <a:custGeom>
              <a:avLst/>
              <a:gdLst>
                <a:gd name="T0" fmla="*/ 0 w 499"/>
                <a:gd name="T1" fmla="*/ 0 h 215"/>
                <a:gd name="T2" fmla="*/ 0 w 499"/>
                <a:gd name="T3" fmla="*/ 0 h 215"/>
                <a:gd name="T4" fmla="*/ 0 w 499"/>
                <a:gd name="T5" fmla="*/ 0 h 215"/>
                <a:gd name="T6" fmla="*/ 0 w 499"/>
                <a:gd name="T7" fmla="*/ 0 h 215"/>
                <a:gd name="T8" fmla="*/ 0 w 499"/>
                <a:gd name="T9" fmla="*/ 0 h 215"/>
                <a:gd name="T10" fmla="*/ 0 w 499"/>
                <a:gd name="T11" fmla="*/ 0 h 215"/>
                <a:gd name="T12" fmla="*/ 0 w 499"/>
                <a:gd name="T13" fmla="*/ 0 h 215"/>
                <a:gd name="T14" fmla="*/ 0 w 499"/>
                <a:gd name="T15" fmla="*/ 0 h 215"/>
                <a:gd name="T16" fmla="*/ 0 w 499"/>
                <a:gd name="T17" fmla="*/ 0 h 215"/>
                <a:gd name="T18" fmla="*/ 0 w 499"/>
                <a:gd name="T19" fmla="*/ 0 h 215"/>
                <a:gd name="T20" fmla="*/ 0 w 499"/>
                <a:gd name="T21" fmla="*/ 0 h 215"/>
                <a:gd name="T22" fmla="*/ 0 w 499"/>
                <a:gd name="T23" fmla="*/ 0 h 215"/>
                <a:gd name="T24" fmla="*/ 0 w 499"/>
                <a:gd name="T25" fmla="*/ 0 h 215"/>
                <a:gd name="T26" fmla="*/ 0 w 499"/>
                <a:gd name="T27" fmla="*/ 0 h 215"/>
                <a:gd name="T28" fmla="*/ 0 w 499"/>
                <a:gd name="T29" fmla="*/ 0 h 215"/>
                <a:gd name="T30" fmla="*/ 0 w 499"/>
                <a:gd name="T31" fmla="*/ 0 h 215"/>
                <a:gd name="T32" fmla="*/ 0 w 499"/>
                <a:gd name="T33" fmla="*/ 0 h 215"/>
                <a:gd name="T34" fmla="*/ 0 w 499"/>
                <a:gd name="T35" fmla="*/ 0 h 215"/>
                <a:gd name="T36" fmla="*/ 0 w 499"/>
                <a:gd name="T37" fmla="*/ 0 h 215"/>
                <a:gd name="T38" fmla="*/ 0 w 499"/>
                <a:gd name="T39" fmla="*/ 0 h 215"/>
                <a:gd name="T40" fmla="*/ 0 w 499"/>
                <a:gd name="T41" fmla="*/ 0 h 215"/>
                <a:gd name="T42" fmla="*/ 0 w 499"/>
                <a:gd name="T43" fmla="*/ 0 h 215"/>
                <a:gd name="T44" fmla="*/ 0 w 499"/>
                <a:gd name="T45" fmla="*/ 0 h 215"/>
                <a:gd name="T46" fmla="*/ 0 w 499"/>
                <a:gd name="T47" fmla="*/ 0 h 215"/>
                <a:gd name="T48" fmla="*/ 0 w 499"/>
                <a:gd name="T49" fmla="*/ 0 h 215"/>
                <a:gd name="T50" fmla="*/ 0 w 499"/>
                <a:gd name="T51" fmla="*/ 0 h 215"/>
                <a:gd name="T52" fmla="*/ 0 w 499"/>
                <a:gd name="T53" fmla="*/ 0 h 215"/>
                <a:gd name="T54" fmla="*/ 0 w 499"/>
                <a:gd name="T55" fmla="*/ 0 h 215"/>
                <a:gd name="T56" fmla="*/ 0 w 499"/>
                <a:gd name="T57" fmla="*/ 0 h 215"/>
                <a:gd name="T58" fmla="*/ 0 w 499"/>
                <a:gd name="T59" fmla="*/ 0 h 215"/>
                <a:gd name="T60" fmla="*/ 0 w 499"/>
                <a:gd name="T61" fmla="*/ 0 h 215"/>
                <a:gd name="T62" fmla="*/ 0 w 499"/>
                <a:gd name="T63" fmla="*/ 0 h 215"/>
                <a:gd name="T64" fmla="*/ 0 w 499"/>
                <a:gd name="T65" fmla="*/ 0 h 215"/>
                <a:gd name="T66" fmla="*/ 0 w 499"/>
                <a:gd name="T67" fmla="*/ 0 h 215"/>
                <a:gd name="T68" fmla="*/ 0 w 499"/>
                <a:gd name="T69" fmla="*/ 0 h 215"/>
                <a:gd name="T70" fmla="*/ 0 w 499"/>
                <a:gd name="T71" fmla="*/ 0 h 215"/>
                <a:gd name="T72" fmla="*/ 0 w 499"/>
                <a:gd name="T73" fmla="*/ 0 h 2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99"/>
                <a:gd name="T112" fmla="*/ 0 h 215"/>
                <a:gd name="T113" fmla="*/ 499 w 499"/>
                <a:gd name="T114" fmla="*/ 215 h 2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99" h="215">
                  <a:moveTo>
                    <a:pt x="0" y="0"/>
                  </a:moveTo>
                  <a:lnTo>
                    <a:pt x="4" y="19"/>
                  </a:lnTo>
                  <a:lnTo>
                    <a:pt x="8" y="41"/>
                  </a:lnTo>
                  <a:lnTo>
                    <a:pt x="18" y="69"/>
                  </a:lnTo>
                  <a:lnTo>
                    <a:pt x="25" y="84"/>
                  </a:lnTo>
                  <a:lnTo>
                    <a:pt x="33" y="99"/>
                  </a:lnTo>
                  <a:lnTo>
                    <a:pt x="41" y="114"/>
                  </a:lnTo>
                  <a:lnTo>
                    <a:pt x="54" y="130"/>
                  </a:lnTo>
                  <a:lnTo>
                    <a:pt x="66" y="143"/>
                  </a:lnTo>
                  <a:lnTo>
                    <a:pt x="81" y="157"/>
                  </a:lnTo>
                  <a:lnTo>
                    <a:pt x="90" y="164"/>
                  </a:lnTo>
                  <a:lnTo>
                    <a:pt x="99" y="169"/>
                  </a:lnTo>
                  <a:lnTo>
                    <a:pt x="108" y="176"/>
                  </a:lnTo>
                  <a:lnTo>
                    <a:pt x="119" y="182"/>
                  </a:lnTo>
                  <a:lnTo>
                    <a:pt x="128" y="187"/>
                  </a:lnTo>
                  <a:lnTo>
                    <a:pt x="139" y="191"/>
                  </a:lnTo>
                  <a:lnTo>
                    <a:pt x="149" y="196"/>
                  </a:lnTo>
                  <a:lnTo>
                    <a:pt x="160" y="200"/>
                  </a:lnTo>
                  <a:lnTo>
                    <a:pt x="182" y="207"/>
                  </a:lnTo>
                  <a:lnTo>
                    <a:pt x="203" y="211"/>
                  </a:lnTo>
                  <a:lnTo>
                    <a:pt x="245" y="215"/>
                  </a:lnTo>
                  <a:lnTo>
                    <a:pt x="285" y="215"/>
                  </a:lnTo>
                  <a:lnTo>
                    <a:pt x="324" y="209"/>
                  </a:lnTo>
                  <a:lnTo>
                    <a:pt x="357" y="201"/>
                  </a:lnTo>
                  <a:lnTo>
                    <a:pt x="372" y="197"/>
                  </a:lnTo>
                  <a:lnTo>
                    <a:pt x="386" y="191"/>
                  </a:lnTo>
                  <a:lnTo>
                    <a:pt x="397" y="185"/>
                  </a:lnTo>
                  <a:lnTo>
                    <a:pt x="408" y="178"/>
                  </a:lnTo>
                  <a:lnTo>
                    <a:pt x="426" y="161"/>
                  </a:lnTo>
                  <a:lnTo>
                    <a:pt x="444" y="141"/>
                  </a:lnTo>
                  <a:lnTo>
                    <a:pt x="459" y="117"/>
                  </a:lnTo>
                  <a:lnTo>
                    <a:pt x="471" y="92"/>
                  </a:lnTo>
                  <a:lnTo>
                    <a:pt x="484" y="70"/>
                  </a:lnTo>
                  <a:lnTo>
                    <a:pt x="492" y="52"/>
                  </a:lnTo>
                  <a:lnTo>
                    <a:pt x="49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88">
              <a:extLst>
                <a:ext uri="{FF2B5EF4-FFF2-40B4-BE49-F238E27FC236}">
                  <a16:creationId xmlns:a16="http://schemas.microsoft.com/office/drawing/2014/main" id="{55F62AFC-C29B-4FBB-8B3D-3A2DE7957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5" y="2913"/>
              <a:ext cx="730" cy="192"/>
            </a:xfrm>
            <a:custGeom>
              <a:avLst/>
              <a:gdLst>
                <a:gd name="T0" fmla="*/ 0 w 2189"/>
                <a:gd name="T1" fmla="*/ 0 h 575"/>
                <a:gd name="T2" fmla="*/ 0 w 2189"/>
                <a:gd name="T3" fmla="*/ 0 h 575"/>
                <a:gd name="T4" fmla="*/ 0 w 2189"/>
                <a:gd name="T5" fmla="*/ 0 h 575"/>
                <a:gd name="T6" fmla="*/ 0 w 2189"/>
                <a:gd name="T7" fmla="*/ 0 h 575"/>
                <a:gd name="T8" fmla="*/ 0 w 2189"/>
                <a:gd name="T9" fmla="*/ 0 h 575"/>
                <a:gd name="T10" fmla="*/ 0 w 2189"/>
                <a:gd name="T11" fmla="*/ 0 h 575"/>
                <a:gd name="T12" fmla="*/ 0 w 2189"/>
                <a:gd name="T13" fmla="*/ 0 h 575"/>
                <a:gd name="T14" fmla="*/ 0 w 2189"/>
                <a:gd name="T15" fmla="*/ 0 h 575"/>
                <a:gd name="T16" fmla="*/ 0 w 2189"/>
                <a:gd name="T17" fmla="*/ 0 h 575"/>
                <a:gd name="T18" fmla="*/ 0 w 2189"/>
                <a:gd name="T19" fmla="*/ 0 h 575"/>
                <a:gd name="T20" fmla="*/ 0 w 2189"/>
                <a:gd name="T21" fmla="*/ 0 h 575"/>
                <a:gd name="T22" fmla="*/ 0 w 2189"/>
                <a:gd name="T23" fmla="*/ 0 h 575"/>
                <a:gd name="T24" fmla="*/ 0 w 2189"/>
                <a:gd name="T25" fmla="*/ 0 h 575"/>
                <a:gd name="T26" fmla="*/ 0 w 2189"/>
                <a:gd name="T27" fmla="*/ 0 h 575"/>
                <a:gd name="T28" fmla="*/ 0 w 2189"/>
                <a:gd name="T29" fmla="*/ 0 h 575"/>
                <a:gd name="T30" fmla="*/ 0 w 2189"/>
                <a:gd name="T31" fmla="*/ 0 h 575"/>
                <a:gd name="T32" fmla="*/ 0 w 2189"/>
                <a:gd name="T33" fmla="*/ 0 h 575"/>
                <a:gd name="T34" fmla="*/ 0 w 2189"/>
                <a:gd name="T35" fmla="*/ 0 h 575"/>
                <a:gd name="T36" fmla="*/ 0 w 2189"/>
                <a:gd name="T37" fmla="*/ 0 h 575"/>
                <a:gd name="T38" fmla="*/ 0 w 2189"/>
                <a:gd name="T39" fmla="*/ 0 h 575"/>
                <a:gd name="T40" fmla="*/ 0 w 2189"/>
                <a:gd name="T41" fmla="*/ 0 h 575"/>
                <a:gd name="T42" fmla="*/ 0 w 2189"/>
                <a:gd name="T43" fmla="*/ 0 h 575"/>
                <a:gd name="T44" fmla="*/ 0 w 2189"/>
                <a:gd name="T45" fmla="*/ 0 h 575"/>
                <a:gd name="T46" fmla="*/ 0 w 2189"/>
                <a:gd name="T47" fmla="*/ 0 h 575"/>
                <a:gd name="T48" fmla="*/ 0 w 2189"/>
                <a:gd name="T49" fmla="*/ 0 h 575"/>
                <a:gd name="T50" fmla="*/ 0 w 2189"/>
                <a:gd name="T51" fmla="*/ 0 h 575"/>
                <a:gd name="T52" fmla="*/ 0 w 2189"/>
                <a:gd name="T53" fmla="*/ 0 h 575"/>
                <a:gd name="T54" fmla="*/ 0 w 2189"/>
                <a:gd name="T55" fmla="*/ 0 h 575"/>
                <a:gd name="T56" fmla="*/ 0 w 2189"/>
                <a:gd name="T57" fmla="*/ 0 h 575"/>
                <a:gd name="T58" fmla="*/ 0 w 2189"/>
                <a:gd name="T59" fmla="*/ 0 h 575"/>
                <a:gd name="T60" fmla="*/ 0 w 2189"/>
                <a:gd name="T61" fmla="*/ 0 h 575"/>
                <a:gd name="T62" fmla="*/ 0 w 2189"/>
                <a:gd name="T63" fmla="*/ 0 h 575"/>
                <a:gd name="T64" fmla="*/ 0 w 2189"/>
                <a:gd name="T65" fmla="*/ 0 h 575"/>
                <a:gd name="T66" fmla="*/ 0 w 2189"/>
                <a:gd name="T67" fmla="*/ 0 h 575"/>
                <a:gd name="T68" fmla="*/ 0 w 2189"/>
                <a:gd name="T69" fmla="*/ 0 h 575"/>
                <a:gd name="T70" fmla="*/ 0 w 2189"/>
                <a:gd name="T71" fmla="*/ 0 h 575"/>
                <a:gd name="T72" fmla="*/ 0 w 2189"/>
                <a:gd name="T73" fmla="*/ 0 h 575"/>
                <a:gd name="T74" fmla="*/ 0 w 2189"/>
                <a:gd name="T75" fmla="*/ 0 h 575"/>
                <a:gd name="T76" fmla="*/ 0 w 2189"/>
                <a:gd name="T77" fmla="*/ 0 h 575"/>
                <a:gd name="T78" fmla="*/ 0 w 2189"/>
                <a:gd name="T79" fmla="*/ 0 h 575"/>
                <a:gd name="T80" fmla="*/ 0 w 2189"/>
                <a:gd name="T81" fmla="*/ 0 h 575"/>
                <a:gd name="T82" fmla="*/ 0 w 2189"/>
                <a:gd name="T83" fmla="*/ 0 h 575"/>
                <a:gd name="T84" fmla="*/ 0 w 2189"/>
                <a:gd name="T85" fmla="*/ 0 h 575"/>
                <a:gd name="T86" fmla="*/ 0 w 2189"/>
                <a:gd name="T87" fmla="*/ 0 h 575"/>
                <a:gd name="T88" fmla="*/ 0 w 2189"/>
                <a:gd name="T89" fmla="*/ 0 h 575"/>
                <a:gd name="T90" fmla="*/ 0 w 2189"/>
                <a:gd name="T91" fmla="*/ 0 h 575"/>
                <a:gd name="T92" fmla="*/ 0 w 2189"/>
                <a:gd name="T93" fmla="*/ 0 h 575"/>
                <a:gd name="T94" fmla="*/ 0 w 2189"/>
                <a:gd name="T95" fmla="*/ 0 h 575"/>
                <a:gd name="T96" fmla="*/ 0 w 2189"/>
                <a:gd name="T97" fmla="*/ 0 h 575"/>
                <a:gd name="T98" fmla="*/ 0 w 2189"/>
                <a:gd name="T99" fmla="*/ 0 h 575"/>
                <a:gd name="T100" fmla="*/ 0 w 2189"/>
                <a:gd name="T101" fmla="*/ 0 h 575"/>
                <a:gd name="T102" fmla="*/ 0 w 2189"/>
                <a:gd name="T103" fmla="*/ 0 h 575"/>
                <a:gd name="T104" fmla="*/ 0 w 2189"/>
                <a:gd name="T105" fmla="*/ 0 h 575"/>
                <a:gd name="T106" fmla="*/ 0 w 2189"/>
                <a:gd name="T107" fmla="*/ 0 h 575"/>
                <a:gd name="T108" fmla="*/ 0 w 2189"/>
                <a:gd name="T109" fmla="*/ 0 h 575"/>
                <a:gd name="T110" fmla="*/ 0 w 2189"/>
                <a:gd name="T111" fmla="*/ 0 h 575"/>
                <a:gd name="T112" fmla="*/ 0 w 2189"/>
                <a:gd name="T113" fmla="*/ 0 h 575"/>
                <a:gd name="T114" fmla="*/ 0 w 2189"/>
                <a:gd name="T115" fmla="*/ 0 h 575"/>
                <a:gd name="T116" fmla="*/ 0 w 2189"/>
                <a:gd name="T117" fmla="*/ 0 h 575"/>
                <a:gd name="T118" fmla="*/ 0 w 2189"/>
                <a:gd name="T119" fmla="*/ 0 h 575"/>
                <a:gd name="T120" fmla="*/ 0 w 2189"/>
                <a:gd name="T121" fmla="*/ 0 h 575"/>
                <a:gd name="T122" fmla="*/ 0 w 2189"/>
                <a:gd name="T123" fmla="*/ 0 h 575"/>
                <a:gd name="T124" fmla="*/ 0 w 2189"/>
                <a:gd name="T125" fmla="*/ 0 h 5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189"/>
                <a:gd name="T190" fmla="*/ 0 h 575"/>
                <a:gd name="T191" fmla="*/ 2189 w 2189"/>
                <a:gd name="T192" fmla="*/ 575 h 5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189" h="575">
                  <a:moveTo>
                    <a:pt x="33" y="273"/>
                  </a:moveTo>
                  <a:lnTo>
                    <a:pt x="42" y="266"/>
                  </a:lnTo>
                  <a:lnTo>
                    <a:pt x="51" y="258"/>
                  </a:lnTo>
                  <a:lnTo>
                    <a:pt x="57" y="252"/>
                  </a:lnTo>
                  <a:lnTo>
                    <a:pt x="64" y="249"/>
                  </a:lnTo>
                  <a:lnTo>
                    <a:pt x="71" y="245"/>
                  </a:lnTo>
                  <a:lnTo>
                    <a:pt x="79" y="242"/>
                  </a:lnTo>
                  <a:lnTo>
                    <a:pt x="95" y="237"/>
                  </a:lnTo>
                  <a:lnTo>
                    <a:pt x="115" y="235"/>
                  </a:lnTo>
                  <a:lnTo>
                    <a:pt x="135" y="240"/>
                  </a:lnTo>
                  <a:lnTo>
                    <a:pt x="155" y="248"/>
                  </a:lnTo>
                  <a:lnTo>
                    <a:pt x="166" y="253"/>
                  </a:lnTo>
                  <a:lnTo>
                    <a:pt x="174" y="259"/>
                  </a:lnTo>
                  <a:lnTo>
                    <a:pt x="206" y="284"/>
                  </a:lnTo>
                  <a:lnTo>
                    <a:pt x="225" y="311"/>
                  </a:lnTo>
                  <a:lnTo>
                    <a:pt x="232" y="335"/>
                  </a:lnTo>
                  <a:lnTo>
                    <a:pt x="237" y="396"/>
                  </a:lnTo>
                  <a:lnTo>
                    <a:pt x="244" y="438"/>
                  </a:lnTo>
                  <a:lnTo>
                    <a:pt x="251" y="430"/>
                  </a:lnTo>
                  <a:lnTo>
                    <a:pt x="269" y="406"/>
                  </a:lnTo>
                  <a:lnTo>
                    <a:pt x="281" y="374"/>
                  </a:lnTo>
                  <a:lnTo>
                    <a:pt x="284" y="341"/>
                  </a:lnTo>
                  <a:lnTo>
                    <a:pt x="280" y="324"/>
                  </a:lnTo>
                  <a:lnTo>
                    <a:pt x="273" y="307"/>
                  </a:lnTo>
                  <a:lnTo>
                    <a:pt x="266" y="292"/>
                  </a:lnTo>
                  <a:lnTo>
                    <a:pt x="257" y="278"/>
                  </a:lnTo>
                  <a:lnTo>
                    <a:pt x="248" y="264"/>
                  </a:lnTo>
                  <a:lnTo>
                    <a:pt x="239" y="252"/>
                  </a:lnTo>
                  <a:lnTo>
                    <a:pt x="221" y="235"/>
                  </a:lnTo>
                  <a:lnTo>
                    <a:pt x="210" y="229"/>
                  </a:lnTo>
                  <a:lnTo>
                    <a:pt x="197" y="223"/>
                  </a:lnTo>
                  <a:lnTo>
                    <a:pt x="184" y="218"/>
                  </a:lnTo>
                  <a:lnTo>
                    <a:pt x="170" y="212"/>
                  </a:lnTo>
                  <a:lnTo>
                    <a:pt x="146" y="205"/>
                  </a:lnTo>
                  <a:lnTo>
                    <a:pt x="137" y="204"/>
                  </a:lnTo>
                  <a:lnTo>
                    <a:pt x="149" y="200"/>
                  </a:lnTo>
                  <a:lnTo>
                    <a:pt x="179" y="194"/>
                  </a:lnTo>
                  <a:lnTo>
                    <a:pt x="221" y="193"/>
                  </a:lnTo>
                  <a:lnTo>
                    <a:pt x="266" y="200"/>
                  </a:lnTo>
                  <a:lnTo>
                    <a:pt x="287" y="208"/>
                  </a:lnTo>
                  <a:lnTo>
                    <a:pt x="304" y="216"/>
                  </a:lnTo>
                  <a:lnTo>
                    <a:pt x="317" y="224"/>
                  </a:lnTo>
                  <a:lnTo>
                    <a:pt x="328" y="231"/>
                  </a:lnTo>
                  <a:lnTo>
                    <a:pt x="345" y="249"/>
                  </a:lnTo>
                  <a:lnTo>
                    <a:pt x="350" y="245"/>
                  </a:lnTo>
                  <a:lnTo>
                    <a:pt x="357" y="241"/>
                  </a:lnTo>
                  <a:lnTo>
                    <a:pt x="367" y="234"/>
                  </a:lnTo>
                  <a:lnTo>
                    <a:pt x="378" y="227"/>
                  </a:lnTo>
                  <a:lnTo>
                    <a:pt x="393" y="219"/>
                  </a:lnTo>
                  <a:lnTo>
                    <a:pt x="400" y="215"/>
                  </a:lnTo>
                  <a:lnTo>
                    <a:pt x="410" y="211"/>
                  </a:lnTo>
                  <a:lnTo>
                    <a:pt x="418" y="205"/>
                  </a:lnTo>
                  <a:lnTo>
                    <a:pt x="428" y="202"/>
                  </a:lnTo>
                  <a:lnTo>
                    <a:pt x="437" y="197"/>
                  </a:lnTo>
                  <a:lnTo>
                    <a:pt x="447" y="193"/>
                  </a:lnTo>
                  <a:lnTo>
                    <a:pt x="458" y="190"/>
                  </a:lnTo>
                  <a:lnTo>
                    <a:pt x="470" y="185"/>
                  </a:lnTo>
                  <a:lnTo>
                    <a:pt x="492" y="178"/>
                  </a:lnTo>
                  <a:lnTo>
                    <a:pt x="518" y="172"/>
                  </a:lnTo>
                  <a:lnTo>
                    <a:pt x="545" y="167"/>
                  </a:lnTo>
                  <a:lnTo>
                    <a:pt x="572" y="164"/>
                  </a:lnTo>
                  <a:lnTo>
                    <a:pt x="630" y="163"/>
                  </a:lnTo>
                  <a:lnTo>
                    <a:pt x="800" y="175"/>
                  </a:lnTo>
                  <a:lnTo>
                    <a:pt x="831" y="185"/>
                  </a:lnTo>
                  <a:lnTo>
                    <a:pt x="848" y="190"/>
                  </a:lnTo>
                  <a:lnTo>
                    <a:pt x="866" y="198"/>
                  </a:lnTo>
                  <a:lnTo>
                    <a:pt x="875" y="202"/>
                  </a:lnTo>
                  <a:lnTo>
                    <a:pt x="884" y="208"/>
                  </a:lnTo>
                  <a:lnTo>
                    <a:pt x="895" y="212"/>
                  </a:lnTo>
                  <a:lnTo>
                    <a:pt x="904" y="219"/>
                  </a:lnTo>
                  <a:lnTo>
                    <a:pt x="917" y="224"/>
                  </a:lnTo>
                  <a:lnTo>
                    <a:pt x="926" y="231"/>
                  </a:lnTo>
                  <a:lnTo>
                    <a:pt x="940" y="238"/>
                  </a:lnTo>
                  <a:lnTo>
                    <a:pt x="953" y="246"/>
                  </a:lnTo>
                  <a:lnTo>
                    <a:pt x="966" y="256"/>
                  </a:lnTo>
                  <a:lnTo>
                    <a:pt x="973" y="260"/>
                  </a:lnTo>
                  <a:lnTo>
                    <a:pt x="980" y="266"/>
                  </a:lnTo>
                  <a:lnTo>
                    <a:pt x="1006" y="286"/>
                  </a:lnTo>
                  <a:lnTo>
                    <a:pt x="1032" y="311"/>
                  </a:lnTo>
                  <a:lnTo>
                    <a:pt x="1059" y="335"/>
                  </a:lnTo>
                  <a:lnTo>
                    <a:pt x="1072" y="350"/>
                  </a:lnTo>
                  <a:lnTo>
                    <a:pt x="1085" y="363"/>
                  </a:lnTo>
                  <a:lnTo>
                    <a:pt x="1097" y="376"/>
                  </a:lnTo>
                  <a:lnTo>
                    <a:pt x="1110" y="390"/>
                  </a:lnTo>
                  <a:lnTo>
                    <a:pt x="1122" y="403"/>
                  </a:lnTo>
                  <a:lnTo>
                    <a:pt x="1133" y="419"/>
                  </a:lnTo>
                  <a:lnTo>
                    <a:pt x="1144" y="432"/>
                  </a:lnTo>
                  <a:lnTo>
                    <a:pt x="1155" y="445"/>
                  </a:lnTo>
                  <a:lnTo>
                    <a:pt x="1166" y="458"/>
                  </a:lnTo>
                  <a:lnTo>
                    <a:pt x="1176" y="472"/>
                  </a:lnTo>
                  <a:lnTo>
                    <a:pt x="1195" y="496"/>
                  </a:lnTo>
                  <a:lnTo>
                    <a:pt x="1212" y="518"/>
                  </a:lnTo>
                  <a:lnTo>
                    <a:pt x="1225" y="538"/>
                  </a:lnTo>
                  <a:lnTo>
                    <a:pt x="1236" y="553"/>
                  </a:lnTo>
                  <a:lnTo>
                    <a:pt x="1246" y="566"/>
                  </a:lnTo>
                  <a:lnTo>
                    <a:pt x="1253" y="575"/>
                  </a:lnTo>
                  <a:lnTo>
                    <a:pt x="1839" y="533"/>
                  </a:lnTo>
                  <a:lnTo>
                    <a:pt x="1830" y="502"/>
                  </a:lnTo>
                  <a:lnTo>
                    <a:pt x="1818" y="431"/>
                  </a:lnTo>
                  <a:lnTo>
                    <a:pt x="1819" y="384"/>
                  </a:lnTo>
                  <a:lnTo>
                    <a:pt x="1829" y="336"/>
                  </a:lnTo>
                  <a:lnTo>
                    <a:pt x="1837" y="313"/>
                  </a:lnTo>
                  <a:lnTo>
                    <a:pt x="1843" y="300"/>
                  </a:lnTo>
                  <a:lnTo>
                    <a:pt x="1850" y="289"/>
                  </a:lnTo>
                  <a:lnTo>
                    <a:pt x="1857" y="277"/>
                  </a:lnTo>
                  <a:lnTo>
                    <a:pt x="1865" y="266"/>
                  </a:lnTo>
                  <a:lnTo>
                    <a:pt x="1884" y="244"/>
                  </a:lnTo>
                  <a:lnTo>
                    <a:pt x="1903" y="222"/>
                  </a:lnTo>
                  <a:lnTo>
                    <a:pt x="1920" y="205"/>
                  </a:lnTo>
                  <a:lnTo>
                    <a:pt x="1935" y="189"/>
                  </a:lnTo>
                  <a:lnTo>
                    <a:pt x="1947" y="175"/>
                  </a:lnTo>
                  <a:lnTo>
                    <a:pt x="1968" y="152"/>
                  </a:lnTo>
                  <a:lnTo>
                    <a:pt x="1986" y="135"/>
                  </a:lnTo>
                  <a:lnTo>
                    <a:pt x="2000" y="124"/>
                  </a:lnTo>
                  <a:lnTo>
                    <a:pt x="2008" y="120"/>
                  </a:lnTo>
                  <a:lnTo>
                    <a:pt x="2016" y="116"/>
                  </a:lnTo>
                  <a:lnTo>
                    <a:pt x="2036" y="110"/>
                  </a:lnTo>
                  <a:lnTo>
                    <a:pt x="2062" y="106"/>
                  </a:lnTo>
                  <a:lnTo>
                    <a:pt x="2116" y="102"/>
                  </a:lnTo>
                  <a:lnTo>
                    <a:pt x="2156" y="99"/>
                  </a:lnTo>
                  <a:lnTo>
                    <a:pt x="2189" y="99"/>
                  </a:lnTo>
                  <a:lnTo>
                    <a:pt x="2088" y="0"/>
                  </a:lnTo>
                  <a:lnTo>
                    <a:pt x="1232" y="17"/>
                  </a:lnTo>
                  <a:lnTo>
                    <a:pt x="0" y="94"/>
                  </a:lnTo>
                  <a:lnTo>
                    <a:pt x="33" y="273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89">
              <a:extLst>
                <a:ext uri="{FF2B5EF4-FFF2-40B4-BE49-F238E27FC236}">
                  <a16:creationId xmlns:a16="http://schemas.microsoft.com/office/drawing/2014/main" id="{830C839A-4572-4C49-8372-E7E8BEDEF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3" y="2984"/>
              <a:ext cx="80" cy="85"/>
            </a:xfrm>
            <a:custGeom>
              <a:avLst/>
              <a:gdLst>
                <a:gd name="T0" fmla="*/ 0 w 240"/>
                <a:gd name="T1" fmla="*/ 0 h 255"/>
                <a:gd name="T2" fmla="*/ 0 w 240"/>
                <a:gd name="T3" fmla="*/ 0 h 255"/>
                <a:gd name="T4" fmla="*/ 0 w 240"/>
                <a:gd name="T5" fmla="*/ 0 h 255"/>
                <a:gd name="T6" fmla="*/ 0 w 240"/>
                <a:gd name="T7" fmla="*/ 0 h 255"/>
                <a:gd name="T8" fmla="*/ 0 w 240"/>
                <a:gd name="T9" fmla="*/ 0 h 255"/>
                <a:gd name="T10" fmla="*/ 0 w 240"/>
                <a:gd name="T11" fmla="*/ 0 h 255"/>
                <a:gd name="T12" fmla="*/ 0 w 240"/>
                <a:gd name="T13" fmla="*/ 0 h 255"/>
                <a:gd name="T14" fmla="*/ 0 w 240"/>
                <a:gd name="T15" fmla="*/ 0 h 255"/>
                <a:gd name="T16" fmla="*/ 0 w 240"/>
                <a:gd name="T17" fmla="*/ 0 h 255"/>
                <a:gd name="T18" fmla="*/ 0 w 240"/>
                <a:gd name="T19" fmla="*/ 0 h 255"/>
                <a:gd name="T20" fmla="*/ 0 w 240"/>
                <a:gd name="T21" fmla="*/ 0 h 255"/>
                <a:gd name="T22" fmla="*/ 0 w 240"/>
                <a:gd name="T23" fmla="*/ 0 h 255"/>
                <a:gd name="T24" fmla="*/ 0 w 240"/>
                <a:gd name="T25" fmla="*/ 0 h 255"/>
                <a:gd name="T26" fmla="*/ 0 w 240"/>
                <a:gd name="T27" fmla="*/ 0 h 255"/>
                <a:gd name="T28" fmla="*/ 0 w 240"/>
                <a:gd name="T29" fmla="*/ 0 h 255"/>
                <a:gd name="T30" fmla="*/ 0 w 240"/>
                <a:gd name="T31" fmla="*/ 0 h 255"/>
                <a:gd name="T32" fmla="*/ 0 w 240"/>
                <a:gd name="T33" fmla="*/ 0 h 255"/>
                <a:gd name="T34" fmla="*/ 0 w 240"/>
                <a:gd name="T35" fmla="*/ 0 h 255"/>
                <a:gd name="T36" fmla="*/ 0 w 240"/>
                <a:gd name="T37" fmla="*/ 0 h 255"/>
                <a:gd name="T38" fmla="*/ 0 w 240"/>
                <a:gd name="T39" fmla="*/ 0 h 255"/>
                <a:gd name="T40" fmla="*/ 0 w 240"/>
                <a:gd name="T41" fmla="*/ 0 h 255"/>
                <a:gd name="T42" fmla="*/ 0 w 240"/>
                <a:gd name="T43" fmla="*/ 0 h 255"/>
                <a:gd name="T44" fmla="*/ 0 w 240"/>
                <a:gd name="T45" fmla="*/ 0 h 255"/>
                <a:gd name="T46" fmla="*/ 0 w 240"/>
                <a:gd name="T47" fmla="*/ 0 h 255"/>
                <a:gd name="T48" fmla="*/ 0 w 240"/>
                <a:gd name="T49" fmla="*/ 0 h 255"/>
                <a:gd name="T50" fmla="*/ 0 w 240"/>
                <a:gd name="T51" fmla="*/ 0 h 255"/>
                <a:gd name="T52" fmla="*/ 0 w 240"/>
                <a:gd name="T53" fmla="*/ 0 h 255"/>
                <a:gd name="T54" fmla="*/ 0 w 240"/>
                <a:gd name="T55" fmla="*/ 0 h 255"/>
                <a:gd name="T56" fmla="*/ 0 w 240"/>
                <a:gd name="T57" fmla="*/ 0 h 255"/>
                <a:gd name="T58" fmla="*/ 0 w 240"/>
                <a:gd name="T59" fmla="*/ 0 h 255"/>
                <a:gd name="T60" fmla="*/ 0 w 240"/>
                <a:gd name="T61" fmla="*/ 0 h 255"/>
                <a:gd name="T62" fmla="*/ 0 w 240"/>
                <a:gd name="T63" fmla="*/ 0 h 255"/>
                <a:gd name="T64" fmla="*/ 0 w 240"/>
                <a:gd name="T65" fmla="*/ 0 h 255"/>
                <a:gd name="T66" fmla="*/ 0 w 240"/>
                <a:gd name="T67" fmla="*/ 0 h 255"/>
                <a:gd name="T68" fmla="*/ 0 w 240"/>
                <a:gd name="T69" fmla="*/ 0 h 255"/>
                <a:gd name="T70" fmla="*/ 0 w 240"/>
                <a:gd name="T71" fmla="*/ 0 h 255"/>
                <a:gd name="T72" fmla="*/ 0 w 240"/>
                <a:gd name="T73" fmla="*/ 0 h 255"/>
                <a:gd name="T74" fmla="*/ 0 w 240"/>
                <a:gd name="T75" fmla="*/ 0 h 255"/>
                <a:gd name="T76" fmla="*/ 0 w 240"/>
                <a:gd name="T77" fmla="*/ 0 h 255"/>
                <a:gd name="T78" fmla="*/ 0 w 240"/>
                <a:gd name="T79" fmla="*/ 0 h 255"/>
                <a:gd name="T80" fmla="*/ 0 w 240"/>
                <a:gd name="T81" fmla="*/ 0 h 255"/>
                <a:gd name="T82" fmla="*/ 0 w 240"/>
                <a:gd name="T83" fmla="*/ 0 h 255"/>
                <a:gd name="T84" fmla="*/ 0 w 240"/>
                <a:gd name="T85" fmla="*/ 0 h 255"/>
                <a:gd name="T86" fmla="*/ 0 w 240"/>
                <a:gd name="T87" fmla="*/ 0 h 255"/>
                <a:gd name="T88" fmla="*/ 0 w 240"/>
                <a:gd name="T89" fmla="*/ 0 h 255"/>
                <a:gd name="T90" fmla="*/ 0 w 240"/>
                <a:gd name="T91" fmla="*/ 0 h 255"/>
                <a:gd name="T92" fmla="*/ 0 w 240"/>
                <a:gd name="T93" fmla="*/ 0 h 255"/>
                <a:gd name="T94" fmla="*/ 0 w 240"/>
                <a:gd name="T95" fmla="*/ 0 h 255"/>
                <a:gd name="T96" fmla="*/ 0 w 240"/>
                <a:gd name="T97" fmla="*/ 0 h 255"/>
                <a:gd name="T98" fmla="*/ 0 w 240"/>
                <a:gd name="T99" fmla="*/ 0 h 255"/>
                <a:gd name="T100" fmla="*/ 0 w 240"/>
                <a:gd name="T101" fmla="*/ 0 h 255"/>
                <a:gd name="T102" fmla="*/ 0 w 240"/>
                <a:gd name="T103" fmla="*/ 0 h 255"/>
                <a:gd name="T104" fmla="*/ 0 w 240"/>
                <a:gd name="T105" fmla="*/ 0 h 255"/>
                <a:gd name="T106" fmla="*/ 0 w 240"/>
                <a:gd name="T107" fmla="*/ 0 h 255"/>
                <a:gd name="T108" fmla="*/ 0 w 240"/>
                <a:gd name="T109" fmla="*/ 0 h 2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40"/>
                <a:gd name="T166" fmla="*/ 0 h 255"/>
                <a:gd name="T167" fmla="*/ 240 w 240"/>
                <a:gd name="T168" fmla="*/ 255 h 2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40" h="255">
                  <a:moveTo>
                    <a:pt x="43" y="237"/>
                  </a:moveTo>
                  <a:lnTo>
                    <a:pt x="36" y="229"/>
                  </a:lnTo>
                  <a:lnTo>
                    <a:pt x="21" y="204"/>
                  </a:lnTo>
                  <a:lnTo>
                    <a:pt x="7" y="168"/>
                  </a:lnTo>
                  <a:lnTo>
                    <a:pt x="0" y="121"/>
                  </a:lnTo>
                  <a:lnTo>
                    <a:pt x="4" y="96"/>
                  </a:lnTo>
                  <a:lnTo>
                    <a:pt x="13" y="73"/>
                  </a:lnTo>
                  <a:lnTo>
                    <a:pt x="20" y="62"/>
                  </a:lnTo>
                  <a:lnTo>
                    <a:pt x="25" y="52"/>
                  </a:lnTo>
                  <a:lnTo>
                    <a:pt x="40" y="33"/>
                  </a:lnTo>
                  <a:lnTo>
                    <a:pt x="61" y="18"/>
                  </a:lnTo>
                  <a:lnTo>
                    <a:pt x="71" y="12"/>
                  </a:lnTo>
                  <a:lnTo>
                    <a:pt x="82" y="8"/>
                  </a:lnTo>
                  <a:lnTo>
                    <a:pt x="93" y="3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75" y="8"/>
                  </a:lnTo>
                  <a:lnTo>
                    <a:pt x="193" y="18"/>
                  </a:lnTo>
                  <a:lnTo>
                    <a:pt x="202" y="23"/>
                  </a:lnTo>
                  <a:lnTo>
                    <a:pt x="208" y="29"/>
                  </a:lnTo>
                  <a:lnTo>
                    <a:pt x="230" y="54"/>
                  </a:lnTo>
                  <a:lnTo>
                    <a:pt x="239" y="77"/>
                  </a:lnTo>
                  <a:lnTo>
                    <a:pt x="240" y="149"/>
                  </a:lnTo>
                  <a:lnTo>
                    <a:pt x="239" y="198"/>
                  </a:lnTo>
                  <a:lnTo>
                    <a:pt x="230" y="207"/>
                  </a:lnTo>
                  <a:lnTo>
                    <a:pt x="206" y="224"/>
                  </a:lnTo>
                  <a:lnTo>
                    <a:pt x="197" y="230"/>
                  </a:lnTo>
                  <a:lnTo>
                    <a:pt x="191" y="235"/>
                  </a:lnTo>
                  <a:lnTo>
                    <a:pt x="182" y="240"/>
                  </a:lnTo>
                  <a:lnTo>
                    <a:pt x="175" y="245"/>
                  </a:lnTo>
                  <a:lnTo>
                    <a:pt x="163" y="252"/>
                  </a:lnTo>
                  <a:lnTo>
                    <a:pt x="149" y="255"/>
                  </a:lnTo>
                  <a:lnTo>
                    <a:pt x="102" y="253"/>
                  </a:lnTo>
                  <a:lnTo>
                    <a:pt x="79" y="249"/>
                  </a:lnTo>
                  <a:lnTo>
                    <a:pt x="82" y="224"/>
                  </a:lnTo>
                  <a:lnTo>
                    <a:pt x="166" y="165"/>
                  </a:lnTo>
                  <a:lnTo>
                    <a:pt x="175" y="123"/>
                  </a:lnTo>
                  <a:lnTo>
                    <a:pt x="174" y="84"/>
                  </a:lnTo>
                  <a:lnTo>
                    <a:pt x="168" y="70"/>
                  </a:lnTo>
                  <a:lnTo>
                    <a:pt x="159" y="58"/>
                  </a:lnTo>
                  <a:lnTo>
                    <a:pt x="153" y="54"/>
                  </a:lnTo>
                  <a:lnTo>
                    <a:pt x="148" y="50"/>
                  </a:lnTo>
                  <a:lnTo>
                    <a:pt x="133" y="46"/>
                  </a:lnTo>
                  <a:lnTo>
                    <a:pt x="101" y="43"/>
                  </a:lnTo>
                  <a:lnTo>
                    <a:pt x="75" y="47"/>
                  </a:lnTo>
                  <a:lnTo>
                    <a:pt x="53" y="62"/>
                  </a:lnTo>
                  <a:lnTo>
                    <a:pt x="36" y="84"/>
                  </a:lnTo>
                  <a:lnTo>
                    <a:pt x="33" y="117"/>
                  </a:lnTo>
                  <a:lnTo>
                    <a:pt x="36" y="135"/>
                  </a:lnTo>
                  <a:lnTo>
                    <a:pt x="42" y="153"/>
                  </a:lnTo>
                  <a:lnTo>
                    <a:pt x="49" y="168"/>
                  </a:lnTo>
                  <a:lnTo>
                    <a:pt x="55" y="182"/>
                  </a:lnTo>
                  <a:lnTo>
                    <a:pt x="61" y="193"/>
                  </a:lnTo>
                  <a:lnTo>
                    <a:pt x="43" y="237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90">
              <a:extLst>
                <a:ext uri="{FF2B5EF4-FFF2-40B4-BE49-F238E27FC236}">
                  <a16:creationId xmlns:a16="http://schemas.microsoft.com/office/drawing/2014/main" id="{EB54175E-8332-490B-96FB-6F1BC5D86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" y="3044"/>
              <a:ext cx="28" cy="26"/>
            </a:xfrm>
            <a:custGeom>
              <a:avLst/>
              <a:gdLst>
                <a:gd name="T0" fmla="*/ 0 w 84"/>
                <a:gd name="T1" fmla="*/ 0 h 79"/>
                <a:gd name="T2" fmla="*/ 0 w 84"/>
                <a:gd name="T3" fmla="*/ 0 h 79"/>
                <a:gd name="T4" fmla="*/ 0 w 84"/>
                <a:gd name="T5" fmla="*/ 0 h 79"/>
                <a:gd name="T6" fmla="*/ 0 w 84"/>
                <a:gd name="T7" fmla="*/ 0 h 79"/>
                <a:gd name="T8" fmla="*/ 0 w 84"/>
                <a:gd name="T9" fmla="*/ 0 h 79"/>
                <a:gd name="T10" fmla="*/ 0 w 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79"/>
                <a:gd name="T20" fmla="*/ 84 w 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79">
                  <a:moveTo>
                    <a:pt x="5" y="0"/>
                  </a:moveTo>
                  <a:lnTo>
                    <a:pt x="84" y="49"/>
                  </a:lnTo>
                  <a:lnTo>
                    <a:pt x="62" y="79"/>
                  </a:lnTo>
                  <a:lnTo>
                    <a:pt x="0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91">
              <a:extLst>
                <a:ext uri="{FF2B5EF4-FFF2-40B4-BE49-F238E27FC236}">
                  <a16:creationId xmlns:a16="http://schemas.microsoft.com/office/drawing/2014/main" id="{93DCF17C-3CB2-43FD-841A-6B29E83BE9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" y="2786"/>
              <a:ext cx="247" cy="117"/>
            </a:xfrm>
            <a:custGeom>
              <a:avLst/>
              <a:gdLst>
                <a:gd name="T0" fmla="*/ 0 w 742"/>
                <a:gd name="T1" fmla="*/ 0 h 352"/>
                <a:gd name="T2" fmla="*/ 0 w 742"/>
                <a:gd name="T3" fmla="*/ 0 h 352"/>
                <a:gd name="T4" fmla="*/ 0 w 742"/>
                <a:gd name="T5" fmla="*/ 0 h 352"/>
                <a:gd name="T6" fmla="*/ 0 w 742"/>
                <a:gd name="T7" fmla="*/ 0 h 352"/>
                <a:gd name="T8" fmla="*/ 0 w 742"/>
                <a:gd name="T9" fmla="*/ 0 h 352"/>
                <a:gd name="T10" fmla="*/ 0 w 742"/>
                <a:gd name="T11" fmla="*/ 0 h 352"/>
                <a:gd name="T12" fmla="*/ 0 w 742"/>
                <a:gd name="T13" fmla="*/ 0 h 352"/>
                <a:gd name="T14" fmla="*/ 0 w 742"/>
                <a:gd name="T15" fmla="*/ 0 h 352"/>
                <a:gd name="T16" fmla="*/ 0 w 742"/>
                <a:gd name="T17" fmla="*/ 0 h 352"/>
                <a:gd name="T18" fmla="*/ 0 w 742"/>
                <a:gd name="T19" fmla="*/ 0 h 352"/>
                <a:gd name="T20" fmla="*/ 0 w 742"/>
                <a:gd name="T21" fmla="*/ 0 h 352"/>
                <a:gd name="T22" fmla="*/ 0 w 742"/>
                <a:gd name="T23" fmla="*/ 0 h 352"/>
                <a:gd name="T24" fmla="*/ 0 w 742"/>
                <a:gd name="T25" fmla="*/ 0 h 352"/>
                <a:gd name="T26" fmla="*/ 0 w 742"/>
                <a:gd name="T27" fmla="*/ 0 h 352"/>
                <a:gd name="T28" fmla="*/ 0 w 742"/>
                <a:gd name="T29" fmla="*/ 0 h 352"/>
                <a:gd name="T30" fmla="*/ 0 w 742"/>
                <a:gd name="T31" fmla="*/ 0 h 352"/>
                <a:gd name="T32" fmla="*/ 0 w 742"/>
                <a:gd name="T33" fmla="*/ 0 h 352"/>
                <a:gd name="T34" fmla="*/ 0 w 742"/>
                <a:gd name="T35" fmla="*/ 0 h 352"/>
                <a:gd name="T36" fmla="*/ 0 w 742"/>
                <a:gd name="T37" fmla="*/ 0 h 352"/>
                <a:gd name="T38" fmla="*/ 0 w 742"/>
                <a:gd name="T39" fmla="*/ 0 h 352"/>
                <a:gd name="T40" fmla="*/ 0 w 742"/>
                <a:gd name="T41" fmla="*/ 0 h 352"/>
                <a:gd name="T42" fmla="*/ 0 w 742"/>
                <a:gd name="T43" fmla="*/ 0 h 352"/>
                <a:gd name="T44" fmla="*/ 0 w 742"/>
                <a:gd name="T45" fmla="*/ 0 h 352"/>
                <a:gd name="T46" fmla="*/ 0 w 742"/>
                <a:gd name="T47" fmla="*/ 0 h 352"/>
                <a:gd name="T48" fmla="*/ 0 w 742"/>
                <a:gd name="T49" fmla="*/ 0 h 352"/>
                <a:gd name="T50" fmla="*/ 0 w 742"/>
                <a:gd name="T51" fmla="*/ 0 h 352"/>
                <a:gd name="T52" fmla="*/ 0 w 742"/>
                <a:gd name="T53" fmla="*/ 0 h 352"/>
                <a:gd name="T54" fmla="*/ 0 w 742"/>
                <a:gd name="T55" fmla="*/ 0 h 352"/>
                <a:gd name="T56" fmla="*/ 0 w 742"/>
                <a:gd name="T57" fmla="*/ 0 h 352"/>
                <a:gd name="T58" fmla="*/ 0 w 742"/>
                <a:gd name="T59" fmla="*/ 0 h 352"/>
                <a:gd name="T60" fmla="*/ 0 w 742"/>
                <a:gd name="T61" fmla="*/ 0 h 352"/>
                <a:gd name="T62" fmla="*/ 0 w 742"/>
                <a:gd name="T63" fmla="*/ 0 h 352"/>
                <a:gd name="T64" fmla="*/ 0 w 742"/>
                <a:gd name="T65" fmla="*/ 0 h 352"/>
                <a:gd name="T66" fmla="*/ 0 w 742"/>
                <a:gd name="T67" fmla="*/ 0 h 352"/>
                <a:gd name="T68" fmla="*/ 0 w 742"/>
                <a:gd name="T69" fmla="*/ 0 h 352"/>
                <a:gd name="T70" fmla="*/ 0 w 742"/>
                <a:gd name="T71" fmla="*/ 0 h 352"/>
                <a:gd name="T72" fmla="*/ 0 w 742"/>
                <a:gd name="T73" fmla="*/ 0 h 352"/>
                <a:gd name="T74" fmla="*/ 0 w 742"/>
                <a:gd name="T75" fmla="*/ 0 h 3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42"/>
                <a:gd name="T115" fmla="*/ 0 h 352"/>
                <a:gd name="T116" fmla="*/ 742 w 742"/>
                <a:gd name="T117" fmla="*/ 352 h 35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42" h="352">
                  <a:moveTo>
                    <a:pt x="0" y="250"/>
                  </a:moveTo>
                  <a:lnTo>
                    <a:pt x="75" y="0"/>
                  </a:lnTo>
                  <a:lnTo>
                    <a:pt x="676" y="32"/>
                  </a:lnTo>
                  <a:lnTo>
                    <a:pt x="689" y="47"/>
                  </a:lnTo>
                  <a:lnTo>
                    <a:pt x="702" y="66"/>
                  </a:lnTo>
                  <a:lnTo>
                    <a:pt x="716" y="88"/>
                  </a:lnTo>
                  <a:lnTo>
                    <a:pt x="738" y="147"/>
                  </a:lnTo>
                  <a:lnTo>
                    <a:pt x="742" y="182"/>
                  </a:lnTo>
                  <a:lnTo>
                    <a:pt x="741" y="215"/>
                  </a:lnTo>
                  <a:lnTo>
                    <a:pt x="733" y="249"/>
                  </a:lnTo>
                  <a:lnTo>
                    <a:pt x="722" y="277"/>
                  </a:lnTo>
                  <a:lnTo>
                    <a:pt x="716" y="289"/>
                  </a:lnTo>
                  <a:lnTo>
                    <a:pt x="711" y="300"/>
                  </a:lnTo>
                  <a:lnTo>
                    <a:pt x="698" y="319"/>
                  </a:lnTo>
                  <a:lnTo>
                    <a:pt x="684" y="334"/>
                  </a:lnTo>
                  <a:lnTo>
                    <a:pt x="678" y="341"/>
                  </a:lnTo>
                  <a:lnTo>
                    <a:pt x="671" y="345"/>
                  </a:lnTo>
                  <a:lnTo>
                    <a:pt x="657" y="351"/>
                  </a:lnTo>
                  <a:lnTo>
                    <a:pt x="642" y="352"/>
                  </a:lnTo>
                  <a:lnTo>
                    <a:pt x="621" y="350"/>
                  </a:lnTo>
                  <a:lnTo>
                    <a:pt x="607" y="344"/>
                  </a:lnTo>
                  <a:lnTo>
                    <a:pt x="591" y="340"/>
                  </a:lnTo>
                  <a:lnTo>
                    <a:pt x="571" y="333"/>
                  </a:lnTo>
                  <a:lnTo>
                    <a:pt x="551" y="326"/>
                  </a:lnTo>
                  <a:lnTo>
                    <a:pt x="529" y="319"/>
                  </a:lnTo>
                  <a:lnTo>
                    <a:pt x="507" y="311"/>
                  </a:lnTo>
                  <a:lnTo>
                    <a:pt x="483" y="304"/>
                  </a:lnTo>
                  <a:lnTo>
                    <a:pt x="458" y="296"/>
                  </a:lnTo>
                  <a:lnTo>
                    <a:pt x="435" y="289"/>
                  </a:lnTo>
                  <a:lnTo>
                    <a:pt x="413" y="282"/>
                  </a:lnTo>
                  <a:lnTo>
                    <a:pt x="388" y="277"/>
                  </a:lnTo>
                  <a:lnTo>
                    <a:pt x="367" y="272"/>
                  </a:lnTo>
                  <a:lnTo>
                    <a:pt x="328" y="268"/>
                  </a:lnTo>
                  <a:lnTo>
                    <a:pt x="235" y="264"/>
                  </a:lnTo>
                  <a:lnTo>
                    <a:pt x="126" y="257"/>
                  </a:lnTo>
                  <a:lnTo>
                    <a:pt x="38" y="252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92">
              <a:extLst>
                <a:ext uri="{FF2B5EF4-FFF2-40B4-BE49-F238E27FC236}">
                  <a16:creationId xmlns:a16="http://schemas.microsoft.com/office/drawing/2014/main" id="{54D310DC-C9FB-4477-A637-9ED35D81A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8" y="2736"/>
              <a:ext cx="596" cy="210"/>
            </a:xfrm>
            <a:custGeom>
              <a:avLst/>
              <a:gdLst>
                <a:gd name="T0" fmla="*/ 0 w 1788"/>
                <a:gd name="T1" fmla="*/ 0 h 629"/>
                <a:gd name="T2" fmla="*/ 0 w 1788"/>
                <a:gd name="T3" fmla="*/ 0 h 629"/>
                <a:gd name="T4" fmla="*/ 0 w 1788"/>
                <a:gd name="T5" fmla="*/ 0 h 629"/>
                <a:gd name="T6" fmla="*/ 0 w 1788"/>
                <a:gd name="T7" fmla="*/ 0 h 629"/>
                <a:gd name="T8" fmla="*/ 0 w 1788"/>
                <a:gd name="T9" fmla="*/ 0 h 629"/>
                <a:gd name="T10" fmla="*/ 0 w 1788"/>
                <a:gd name="T11" fmla="*/ 0 h 629"/>
                <a:gd name="T12" fmla="*/ 0 w 1788"/>
                <a:gd name="T13" fmla="*/ 0 h 629"/>
                <a:gd name="T14" fmla="*/ 0 w 1788"/>
                <a:gd name="T15" fmla="*/ 0 h 629"/>
                <a:gd name="T16" fmla="*/ 0 w 1788"/>
                <a:gd name="T17" fmla="*/ 0 h 629"/>
                <a:gd name="T18" fmla="*/ 0 w 1788"/>
                <a:gd name="T19" fmla="*/ 0 h 629"/>
                <a:gd name="T20" fmla="*/ 0 w 1788"/>
                <a:gd name="T21" fmla="*/ 0 h 629"/>
                <a:gd name="T22" fmla="*/ 0 w 1788"/>
                <a:gd name="T23" fmla="*/ 0 h 629"/>
                <a:gd name="T24" fmla="*/ 0 w 1788"/>
                <a:gd name="T25" fmla="*/ 0 h 629"/>
                <a:gd name="T26" fmla="*/ 0 w 1788"/>
                <a:gd name="T27" fmla="*/ 0 h 629"/>
                <a:gd name="T28" fmla="*/ 0 w 1788"/>
                <a:gd name="T29" fmla="*/ 0 h 629"/>
                <a:gd name="T30" fmla="*/ 0 w 1788"/>
                <a:gd name="T31" fmla="*/ 0 h 629"/>
                <a:gd name="T32" fmla="*/ 0 w 1788"/>
                <a:gd name="T33" fmla="*/ 0 h 629"/>
                <a:gd name="T34" fmla="*/ 0 w 1788"/>
                <a:gd name="T35" fmla="*/ 0 h 629"/>
                <a:gd name="T36" fmla="*/ 0 w 1788"/>
                <a:gd name="T37" fmla="*/ 0 h 629"/>
                <a:gd name="T38" fmla="*/ 0 w 1788"/>
                <a:gd name="T39" fmla="*/ 0 h 629"/>
                <a:gd name="T40" fmla="*/ 0 w 1788"/>
                <a:gd name="T41" fmla="*/ 0 h 629"/>
                <a:gd name="T42" fmla="*/ 0 w 1788"/>
                <a:gd name="T43" fmla="*/ 0 h 629"/>
                <a:gd name="T44" fmla="*/ 0 w 1788"/>
                <a:gd name="T45" fmla="*/ 0 h 629"/>
                <a:gd name="T46" fmla="*/ 0 w 1788"/>
                <a:gd name="T47" fmla="*/ 0 h 629"/>
                <a:gd name="T48" fmla="*/ 0 w 1788"/>
                <a:gd name="T49" fmla="*/ 0 h 629"/>
                <a:gd name="T50" fmla="*/ 0 w 1788"/>
                <a:gd name="T51" fmla="*/ 0 h 629"/>
                <a:gd name="T52" fmla="*/ 0 w 1788"/>
                <a:gd name="T53" fmla="*/ 0 h 629"/>
                <a:gd name="T54" fmla="*/ 0 w 1788"/>
                <a:gd name="T55" fmla="*/ 0 h 629"/>
                <a:gd name="T56" fmla="*/ 0 w 1788"/>
                <a:gd name="T57" fmla="*/ 0 h 629"/>
                <a:gd name="T58" fmla="*/ 0 w 1788"/>
                <a:gd name="T59" fmla="*/ 0 h 629"/>
                <a:gd name="T60" fmla="*/ 0 w 1788"/>
                <a:gd name="T61" fmla="*/ 0 h 629"/>
                <a:gd name="T62" fmla="*/ 0 w 1788"/>
                <a:gd name="T63" fmla="*/ 0 h 629"/>
                <a:gd name="T64" fmla="*/ 0 w 1788"/>
                <a:gd name="T65" fmla="*/ 0 h 629"/>
                <a:gd name="T66" fmla="*/ 0 w 1788"/>
                <a:gd name="T67" fmla="*/ 0 h 629"/>
                <a:gd name="T68" fmla="*/ 0 w 1788"/>
                <a:gd name="T69" fmla="*/ 0 h 629"/>
                <a:gd name="T70" fmla="*/ 0 w 1788"/>
                <a:gd name="T71" fmla="*/ 0 h 629"/>
                <a:gd name="T72" fmla="*/ 0 w 1788"/>
                <a:gd name="T73" fmla="*/ 0 h 629"/>
                <a:gd name="T74" fmla="*/ 0 w 1788"/>
                <a:gd name="T75" fmla="*/ 0 h 629"/>
                <a:gd name="T76" fmla="*/ 0 w 1788"/>
                <a:gd name="T77" fmla="*/ 0 h 629"/>
                <a:gd name="T78" fmla="*/ 0 w 1788"/>
                <a:gd name="T79" fmla="*/ 0 h 629"/>
                <a:gd name="T80" fmla="*/ 0 w 1788"/>
                <a:gd name="T81" fmla="*/ 0 h 629"/>
                <a:gd name="T82" fmla="*/ 0 w 1788"/>
                <a:gd name="T83" fmla="*/ 0 h 629"/>
                <a:gd name="T84" fmla="*/ 0 w 1788"/>
                <a:gd name="T85" fmla="*/ 0 h 629"/>
                <a:gd name="T86" fmla="*/ 0 w 1788"/>
                <a:gd name="T87" fmla="*/ 0 h 629"/>
                <a:gd name="T88" fmla="*/ 0 w 1788"/>
                <a:gd name="T89" fmla="*/ 0 h 629"/>
                <a:gd name="T90" fmla="*/ 0 w 1788"/>
                <a:gd name="T91" fmla="*/ 0 h 629"/>
                <a:gd name="T92" fmla="*/ 0 w 1788"/>
                <a:gd name="T93" fmla="*/ 0 h 629"/>
                <a:gd name="T94" fmla="*/ 0 w 1788"/>
                <a:gd name="T95" fmla="*/ 0 h 629"/>
                <a:gd name="T96" fmla="*/ 0 w 1788"/>
                <a:gd name="T97" fmla="*/ 0 h 629"/>
                <a:gd name="T98" fmla="*/ 0 w 1788"/>
                <a:gd name="T99" fmla="*/ 0 h 629"/>
                <a:gd name="T100" fmla="*/ 0 w 1788"/>
                <a:gd name="T101" fmla="*/ 0 h 629"/>
                <a:gd name="T102" fmla="*/ 0 w 1788"/>
                <a:gd name="T103" fmla="*/ 0 h 629"/>
                <a:gd name="T104" fmla="*/ 0 w 1788"/>
                <a:gd name="T105" fmla="*/ 0 h 629"/>
                <a:gd name="T106" fmla="*/ 0 w 1788"/>
                <a:gd name="T107" fmla="*/ 0 h 62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788"/>
                <a:gd name="T163" fmla="*/ 0 h 629"/>
                <a:gd name="T164" fmla="*/ 1788 w 1788"/>
                <a:gd name="T165" fmla="*/ 629 h 62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788" h="629">
                  <a:moveTo>
                    <a:pt x="31" y="407"/>
                  </a:moveTo>
                  <a:lnTo>
                    <a:pt x="35" y="396"/>
                  </a:lnTo>
                  <a:lnTo>
                    <a:pt x="48" y="366"/>
                  </a:lnTo>
                  <a:lnTo>
                    <a:pt x="57" y="345"/>
                  </a:lnTo>
                  <a:lnTo>
                    <a:pt x="67" y="322"/>
                  </a:lnTo>
                  <a:lnTo>
                    <a:pt x="73" y="308"/>
                  </a:lnTo>
                  <a:lnTo>
                    <a:pt x="78" y="296"/>
                  </a:lnTo>
                  <a:lnTo>
                    <a:pt x="84" y="283"/>
                  </a:lnTo>
                  <a:lnTo>
                    <a:pt x="89" y="270"/>
                  </a:lnTo>
                  <a:lnTo>
                    <a:pt x="96" y="256"/>
                  </a:lnTo>
                  <a:lnTo>
                    <a:pt x="102" y="242"/>
                  </a:lnTo>
                  <a:lnTo>
                    <a:pt x="107" y="230"/>
                  </a:lnTo>
                  <a:lnTo>
                    <a:pt x="113" y="217"/>
                  </a:lnTo>
                  <a:lnTo>
                    <a:pt x="119" y="204"/>
                  </a:lnTo>
                  <a:lnTo>
                    <a:pt x="126" y="191"/>
                  </a:lnTo>
                  <a:lnTo>
                    <a:pt x="137" y="169"/>
                  </a:lnTo>
                  <a:lnTo>
                    <a:pt x="147" y="149"/>
                  </a:lnTo>
                  <a:lnTo>
                    <a:pt x="157" y="131"/>
                  </a:lnTo>
                  <a:lnTo>
                    <a:pt x="166" y="118"/>
                  </a:lnTo>
                  <a:lnTo>
                    <a:pt x="173" y="110"/>
                  </a:lnTo>
                  <a:lnTo>
                    <a:pt x="180" y="105"/>
                  </a:lnTo>
                  <a:lnTo>
                    <a:pt x="193" y="100"/>
                  </a:lnTo>
                  <a:lnTo>
                    <a:pt x="206" y="95"/>
                  </a:lnTo>
                  <a:lnTo>
                    <a:pt x="223" y="92"/>
                  </a:lnTo>
                  <a:lnTo>
                    <a:pt x="261" y="85"/>
                  </a:lnTo>
                  <a:lnTo>
                    <a:pt x="301" y="80"/>
                  </a:lnTo>
                  <a:lnTo>
                    <a:pt x="343" y="74"/>
                  </a:lnTo>
                  <a:lnTo>
                    <a:pt x="376" y="72"/>
                  </a:lnTo>
                  <a:lnTo>
                    <a:pt x="409" y="69"/>
                  </a:lnTo>
                  <a:lnTo>
                    <a:pt x="1526" y="102"/>
                  </a:lnTo>
                  <a:lnTo>
                    <a:pt x="1547" y="109"/>
                  </a:lnTo>
                  <a:lnTo>
                    <a:pt x="1566" y="118"/>
                  </a:lnTo>
                  <a:lnTo>
                    <a:pt x="1577" y="122"/>
                  </a:lnTo>
                  <a:lnTo>
                    <a:pt x="1587" y="128"/>
                  </a:lnTo>
                  <a:lnTo>
                    <a:pt x="1595" y="133"/>
                  </a:lnTo>
                  <a:lnTo>
                    <a:pt x="1604" y="140"/>
                  </a:lnTo>
                  <a:lnTo>
                    <a:pt x="1638" y="168"/>
                  </a:lnTo>
                  <a:lnTo>
                    <a:pt x="1653" y="183"/>
                  </a:lnTo>
                  <a:lnTo>
                    <a:pt x="1667" y="198"/>
                  </a:lnTo>
                  <a:lnTo>
                    <a:pt x="1679" y="213"/>
                  </a:lnTo>
                  <a:lnTo>
                    <a:pt x="1690" y="228"/>
                  </a:lnTo>
                  <a:lnTo>
                    <a:pt x="1701" y="244"/>
                  </a:lnTo>
                  <a:lnTo>
                    <a:pt x="1708" y="259"/>
                  </a:lnTo>
                  <a:lnTo>
                    <a:pt x="1725" y="304"/>
                  </a:lnTo>
                  <a:lnTo>
                    <a:pt x="1722" y="334"/>
                  </a:lnTo>
                  <a:lnTo>
                    <a:pt x="1715" y="359"/>
                  </a:lnTo>
                  <a:lnTo>
                    <a:pt x="1707" y="374"/>
                  </a:lnTo>
                  <a:lnTo>
                    <a:pt x="1703" y="380"/>
                  </a:lnTo>
                  <a:lnTo>
                    <a:pt x="1701" y="373"/>
                  </a:lnTo>
                  <a:lnTo>
                    <a:pt x="1693" y="356"/>
                  </a:lnTo>
                  <a:lnTo>
                    <a:pt x="1688" y="345"/>
                  </a:lnTo>
                  <a:lnTo>
                    <a:pt x="1679" y="332"/>
                  </a:lnTo>
                  <a:lnTo>
                    <a:pt x="1670" y="318"/>
                  </a:lnTo>
                  <a:lnTo>
                    <a:pt x="1660" y="303"/>
                  </a:lnTo>
                  <a:lnTo>
                    <a:pt x="1648" y="288"/>
                  </a:lnTo>
                  <a:lnTo>
                    <a:pt x="1634" y="272"/>
                  </a:lnTo>
                  <a:lnTo>
                    <a:pt x="1620" y="257"/>
                  </a:lnTo>
                  <a:lnTo>
                    <a:pt x="1602" y="242"/>
                  </a:lnTo>
                  <a:lnTo>
                    <a:pt x="1586" y="228"/>
                  </a:lnTo>
                  <a:lnTo>
                    <a:pt x="1575" y="223"/>
                  </a:lnTo>
                  <a:lnTo>
                    <a:pt x="1565" y="216"/>
                  </a:lnTo>
                  <a:lnTo>
                    <a:pt x="1554" y="209"/>
                  </a:lnTo>
                  <a:lnTo>
                    <a:pt x="1544" y="205"/>
                  </a:lnTo>
                  <a:lnTo>
                    <a:pt x="1533" y="201"/>
                  </a:lnTo>
                  <a:lnTo>
                    <a:pt x="1521" y="195"/>
                  </a:lnTo>
                  <a:lnTo>
                    <a:pt x="1496" y="187"/>
                  </a:lnTo>
                  <a:lnTo>
                    <a:pt x="1469" y="182"/>
                  </a:lnTo>
                  <a:lnTo>
                    <a:pt x="1438" y="175"/>
                  </a:lnTo>
                  <a:lnTo>
                    <a:pt x="1408" y="171"/>
                  </a:lnTo>
                  <a:lnTo>
                    <a:pt x="1378" y="165"/>
                  </a:lnTo>
                  <a:lnTo>
                    <a:pt x="1345" y="161"/>
                  </a:lnTo>
                  <a:lnTo>
                    <a:pt x="1277" y="155"/>
                  </a:lnTo>
                  <a:lnTo>
                    <a:pt x="1214" y="151"/>
                  </a:lnTo>
                  <a:lnTo>
                    <a:pt x="1156" y="150"/>
                  </a:lnTo>
                  <a:lnTo>
                    <a:pt x="1063" y="155"/>
                  </a:lnTo>
                  <a:lnTo>
                    <a:pt x="1032" y="162"/>
                  </a:lnTo>
                  <a:lnTo>
                    <a:pt x="1001" y="168"/>
                  </a:lnTo>
                  <a:lnTo>
                    <a:pt x="974" y="173"/>
                  </a:lnTo>
                  <a:lnTo>
                    <a:pt x="949" y="179"/>
                  </a:lnTo>
                  <a:lnTo>
                    <a:pt x="915" y="187"/>
                  </a:lnTo>
                  <a:lnTo>
                    <a:pt x="901" y="190"/>
                  </a:lnTo>
                  <a:lnTo>
                    <a:pt x="884" y="590"/>
                  </a:lnTo>
                  <a:lnTo>
                    <a:pt x="970" y="578"/>
                  </a:lnTo>
                  <a:lnTo>
                    <a:pt x="975" y="246"/>
                  </a:lnTo>
                  <a:lnTo>
                    <a:pt x="993" y="244"/>
                  </a:lnTo>
                  <a:lnTo>
                    <a:pt x="1040" y="238"/>
                  </a:lnTo>
                  <a:lnTo>
                    <a:pt x="1110" y="233"/>
                  </a:lnTo>
                  <a:lnTo>
                    <a:pt x="1193" y="227"/>
                  </a:lnTo>
                  <a:lnTo>
                    <a:pt x="1280" y="226"/>
                  </a:lnTo>
                  <a:lnTo>
                    <a:pt x="1364" y="230"/>
                  </a:lnTo>
                  <a:lnTo>
                    <a:pt x="1437" y="241"/>
                  </a:lnTo>
                  <a:lnTo>
                    <a:pt x="1466" y="249"/>
                  </a:lnTo>
                  <a:lnTo>
                    <a:pt x="1480" y="255"/>
                  </a:lnTo>
                  <a:lnTo>
                    <a:pt x="1491" y="263"/>
                  </a:lnTo>
                  <a:lnTo>
                    <a:pt x="1499" y="268"/>
                  </a:lnTo>
                  <a:lnTo>
                    <a:pt x="1508" y="274"/>
                  </a:lnTo>
                  <a:lnTo>
                    <a:pt x="1518" y="281"/>
                  </a:lnTo>
                  <a:lnTo>
                    <a:pt x="1526" y="286"/>
                  </a:lnTo>
                  <a:lnTo>
                    <a:pt x="1554" y="308"/>
                  </a:lnTo>
                  <a:lnTo>
                    <a:pt x="1575" y="330"/>
                  </a:lnTo>
                  <a:lnTo>
                    <a:pt x="1588" y="350"/>
                  </a:lnTo>
                  <a:lnTo>
                    <a:pt x="1604" y="391"/>
                  </a:lnTo>
                  <a:lnTo>
                    <a:pt x="1606" y="439"/>
                  </a:lnTo>
                  <a:lnTo>
                    <a:pt x="1599" y="534"/>
                  </a:lnTo>
                  <a:lnTo>
                    <a:pt x="1594" y="577"/>
                  </a:lnTo>
                  <a:lnTo>
                    <a:pt x="1780" y="629"/>
                  </a:lnTo>
                  <a:lnTo>
                    <a:pt x="1788" y="491"/>
                  </a:lnTo>
                  <a:lnTo>
                    <a:pt x="1787" y="377"/>
                  </a:lnTo>
                  <a:lnTo>
                    <a:pt x="1781" y="325"/>
                  </a:lnTo>
                  <a:lnTo>
                    <a:pt x="1772" y="283"/>
                  </a:lnTo>
                  <a:lnTo>
                    <a:pt x="1765" y="266"/>
                  </a:lnTo>
                  <a:lnTo>
                    <a:pt x="1757" y="248"/>
                  </a:lnTo>
                  <a:lnTo>
                    <a:pt x="1746" y="231"/>
                  </a:lnTo>
                  <a:lnTo>
                    <a:pt x="1733" y="213"/>
                  </a:lnTo>
                  <a:lnTo>
                    <a:pt x="1719" y="197"/>
                  </a:lnTo>
                  <a:lnTo>
                    <a:pt x="1704" y="182"/>
                  </a:lnTo>
                  <a:lnTo>
                    <a:pt x="1689" y="167"/>
                  </a:lnTo>
                  <a:lnTo>
                    <a:pt x="1671" y="153"/>
                  </a:lnTo>
                  <a:lnTo>
                    <a:pt x="1655" y="139"/>
                  </a:lnTo>
                  <a:lnTo>
                    <a:pt x="1646" y="133"/>
                  </a:lnTo>
                  <a:lnTo>
                    <a:pt x="1637" y="125"/>
                  </a:lnTo>
                  <a:lnTo>
                    <a:pt x="1628" y="120"/>
                  </a:lnTo>
                  <a:lnTo>
                    <a:pt x="1620" y="114"/>
                  </a:lnTo>
                  <a:lnTo>
                    <a:pt x="1610" y="110"/>
                  </a:lnTo>
                  <a:lnTo>
                    <a:pt x="1601" y="103"/>
                  </a:lnTo>
                  <a:lnTo>
                    <a:pt x="1594" y="99"/>
                  </a:lnTo>
                  <a:lnTo>
                    <a:pt x="1584" y="95"/>
                  </a:lnTo>
                  <a:lnTo>
                    <a:pt x="1576" y="89"/>
                  </a:lnTo>
                  <a:lnTo>
                    <a:pt x="1568" y="87"/>
                  </a:lnTo>
                  <a:lnTo>
                    <a:pt x="1553" y="80"/>
                  </a:lnTo>
                  <a:lnTo>
                    <a:pt x="1536" y="73"/>
                  </a:lnTo>
                  <a:lnTo>
                    <a:pt x="1517" y="67"/>
                  </a:lnTo>
                  <a:lnTo>
                    <a:pt x="1489" y="62"/>
                  </a:lnTo>
                  <a:lnTo>
                    <a:pt x="1452" y="56"/>
                  </a:lnTo>
                  <a:lnTo>
                    <a:pt x="1411" y="50"/>
                  </a:lnTo>
                  <a:lnTo>
                    <a:pt x="1362" y="43"/>
                  </a:lnTo>
                  <a:lnTo>
                    <a:pt x="1310" y="37"/>
                  </a:lnTo>
                  <a:lnTo>
                    <a:pt x="1255" y="32"/>
                  </a:lnTo>
                  <a:lnTo>
                    <a:pt x="1196" y="25"/>
                  </a:lnTo>
                  <a:lnTo>
                    <a:pt x="1136" y="19"/>
                  </a:lnTo>
                  <a:lnTo>
                    <a:pt x="1077" y="14"/>
                  </a:lnTo>
                  <a:lnTo>
                    <a:pt x="1019" y="10"/>
                  </a:lnTo>
                  <a:lnTo>
                    <a:pt x="961" y="6"/>
                  </a:lnTo>
                  <a:lnTo>
                    <a:pt x="858" y="1"/>
                  </a:lnTo>
                  <a:lnTo>
                    <a:pt x="775" y="0"/>
                  </a:lnTo>
                  <a:lnTo>
                    <a:pt x="621" y="6"/>
                  </a:lnTo>
                  <a:lnTo>
                    <a:pt x="456" y="17"/>
                  </a:lnTo>
                  <a:lnTo>
                    <a:pt x="377" y="22"/>
                  </a:lnTo>
                  <a:lnTo>
                    <a:pt x="308" y="29"/>
                  </a:lnTo>
                  <a:lnTo>
                    <a:pt x="250" y="37"/>
                  </a:lnTo>
                  <a:lnTo>
                    <a:pt x="208" y="47"/>
                  </a:lnTo>
                  <a:lnTo>
                    <a:pt x="193" y="51"/>
                  </a:lnTo>
                  <a:lnTo>
                    <a:pt x="177" y="58"/>
                  </a:lnTo>
                  <a:lnTo>
                    <a:pt x="164" y="65"/>
                  </a:lnTo>
                  <a:lnTo>
                    <a:pt x="150" y="73"/>
                  </a:lnTo>
                  <a:lnTo>
                    <a:pt x="126" y="91"/>
                  </a:lnTo>
                  <a:lnTo>
                    <a:pt x="108" y="110"/>
                  </a:lnTo>
                  <a:lnTo>
                    <a:pt x="93" y="125"/>
                  </a:lnTo>
                  <a:lnTo>
                    <a:pt x="84" y="140"/>
                  </a:lnTo>
                  <a:lnTo>
                    <a:pt x="75" y="154"/>
                  </a:lnTo>
                  <a:lnTo>
                    <a:pt x="0" y="416"/>
                  </a:lnTo>
                  <a:lnTo>
                    <a:pt x="31" y="407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93">
              <a:extLst>
                <a:ext uri="{FF2B5EF4-FFF2-40B4-BE49-F238E27FC236}">
                  <a16:creationId xmlns:a16="http://schemas.microsoft.com/office/drawing/2014/main" id="{0DA4FBA0-8336-4369-A1EB-C7EE1C648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9" y="2790"/>
              <a:ext cx="33" cy="137"/>
            </a:xfrm>
            <a:custGeom>
              <a:avLst/>
              <a:gdLst>
                <a:gd name="T0" fmla="*/ 0 w 99"/>
                <a:gd name="T1" fmla="*/ 0 h 410"/>
                <a:gd name="T2" fmla="*/ 0 w 99"/>
                <a:gd name="T3" fmla="*/ 0 h 410"/>
                <a:gd name="T4" fmla="*/ 0 w 99"/>
                <a:gd name="T5" fmla="*/ 0 h 410"/>
                <a:gd name="T6" fmla="*/ 0 w 99"/>
                <a:gd name="T7" fmla="*/ 0 h 410"/>
                <a:gd name="T8" fmla="*/ 0 w 99"/>
                <a:gd name="T9" fmla="*/ 0 h 410"/>
                <a:gd name="T10" fmla="*/ 0 w 99"/>
                <a:gd name="T11" fmla="*/ 0 h 4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410"/>
                <a:gd name="T20" fmla="*/ 99 w 99"/>
                <a:gd name="T21" fmla="*/ 410 h 4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410">
                  <a:moveTo>
                    <a:pt x="0" y="7"/>
                  </a:moveTo>
                  <a:lnTo>
                    <a:pt x="34" y="406"/>
                  </a:lnTo>
                  <a:lnTo>
                    <a:pt x="99" y="410"/>
                  </a:lnTo>
                  <a:lnTo>
                    <a:pt x="7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94">
              <a:extLst>
                <a:ext uri="{FF2B5EF4-FFF2-40B4-BE49-F238E27FC236}">
                  <a16:creationId xmlns:a16="http://schemas.microsoft.com/office/drawing/2014/main" id="{06892D2B-FF58-4328-9BBF-879540612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7" y="2979"/>
              <a:ext cx="235" cy="157"/>
            </a:xfrm>
            <a:custGeom>
              <a:avLst/>
              <a:gdLst>
                <a:gd name="T0" fmla="*/ 0 w 707"/>
                <a:gd name="T1" fmla="*/ 0 h 472"/>
                <a:gd name="T2" fmla="*/ 0 w 707"/>
                <a:gd name="T3" fmla="*/ 0 h 472"/>
                <a:gd name="T4" fmla="*/ 0 w 707"/>
                <a:gd name="T5" fmla="*/ 0 h 472"/>
                <a:gd name="T6" fmla="*/ 0 w 707"/>
                <a:gd name="T7" fmla="*/ 0 h 472"/>
                <a:gd name="T8" fmla="*/ 0 w 707"/>
                <a:gd name="T9" fmla="*/ 0 h 472"/>
                <a:gd name="T10" fmla="*/ 0 w 707"/>
                <a:gd name="T11" fmla="*/ 0 h 472"/>
                <a:gd name="T12" fmla="*/ 0 w 707"/>
                <a:gd name="T13" fmla="*/ 0 h 472"/>
                <a:gd name="T14" fmla="*/ 0 w 707"/>
                <a:gd name="T15" fmla="*/ 0 h 472"/>
                <a:gd name="T16" fmla="*/ 0 w 707"/>
                <a:gd name="T17" fmla="*/ 0 h 472"/>
                <a:gd name="T18" fmla="*/ 0 w 707"/>
                <a:gd name="T19" fmla="*/ 0 h 472"/>
                <a:gd name="T20" fmla="*/ 0 w 707"/>
                <a:gd name="T21" fmla="*/ 0 h 472"/>
                <a:gd name="T22" fmla="*/ 0 w 707"/>
                <a:gd name="T23" fmla="*/ 0 h 472"/>
                <a:gd name="T24" fmla="*/ 0 w 707"/>
                <a:gd name="T25" fmla="*/ 0 h 472"/>
                <a:gd name="T26" fmla="*/ 0 w 707"/>
                <a:gd name="T27" fmla="*/ 0 h 472"/>
                <a:gd name="T28" fmla="*/ 0 w 707"/>
                <a:gd name="T29" fmla="*/ 0 h 472"/>
                <a:gd name="T30" fmla="*/ 0 w 707"/>
                <a:gd name="T31" fmla="*/ 0 h 472"/>
                <a:gd name="T32" fmla="*/ 0 w 707"/>
                <a:gd name="T33" fmla="*/ 0 h 472"/>
                <a:gd name="T34" fmla="*/ 0 w 707"/>
                <a:gd name="T35" fmla="*/ 0 h 472"/>
                <a:gd name="T36" fmla="*/ 0 w 707"/>
                <a:gd name="T37" fmla="*/ 0 h 472"/>
                <a:gd name="T38" fmla="*/ 0 w 707"/>
                <a:gd name="T39" fmla="*/ 0 h 472"/>
                <a:gd name="T40" fmla="*/ 0 w 707"/>
                <a:gd name="T41" fmla="*/ 0 h 472"/>
                <a:gd name="T42" fmla="*/ 0 w 707"/>
                <a:gd name="T43" fmla="*/ 0 h 472"/>
                <a:gd name="T44" fmla="*/ 0 w 707"/>
                <a:gd name="T45" fmla="*/ 0 h 472"/>
                <a:gd name="T46" fmla="*/ 0 w 707"/>
                <a:gd name="T47" fmla="*/ 0 h 472"/>
                <a:gd name="T48" fmla="*/ 0 w 707"/>
                <a:gd name="T49" fmla="*/ 0 h 472"/>
                <a:gd name="T50" fmla="*/ 0 w 707"/>
                <a:gd name="T51" fmla="*/ 0 h 472"/>
                <a:gd name="T52" fmla="*/ 0 w 707"/>
                <a:gd name="T53" fmla="*/ 0 h 472"/>
                <a:gd name="T54" fmla="*/ 0 w 707"/>
                <a:gd name="T55" fmla="*/ 0 h 472"/>
                <a:gd name="T56" fmla="*/ 0 w 707"/>
                <a:gd name="T57" fmla="*/ 0 h 472"/>
                <a:gd name="T58" fmla="*/ 0 w 707"/>
                <a:gd name="T59" fmla="*/ 0 h 472"/>
                <a:gd name="T60" fmla="*/ 0 w 707"/>
                <a:gd name="T61" fmla="*/ 0 h 472"/>
                <a:gd name="T62" fmla="*/ 0 w 707"/>
                <a:gd name="T63" fmla="*/ 0 h 472"/>
                <a:gd name="T64" fmla="*/ 0 w 707"/>
                <a:gd name="T65" fmla="*/ 0 h 472"/>
                <a:gd name="T66" fmla="*/ 0 w 707"/>
                <a:gd name="T67" fmla="*/ 0 h 472"/>
                <a:gd name="T68" fmla="*/ 0 w 707"/>
                <a:gd name="T69" fmla="*/ 0 h 472"/>
                <a:gd name="T70" fmla="*/ 0 w 707"/>
                <a:gd name="T71" fmla="*/ 0 h 472"/>
                <a:gd name="T72" fmla="*/ 0 w 707"/>
                <a:gd name="T73" fmla="*/ 0 h 472"/>
                <a:gd name="T74" fmla="*/ 0 w 707"/>
                <a:gd name="T75" fmla="*/ 0 h 472"/>
                <a:gd name="T76" fmla="*/ 0 w 707"/>
                <a:gd name="T77" fmla="*/ 0 h 4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07"/>
                <a:gd name="T118" fmla="*/ 0 h 472"/>
                <a:gd name="T119" fmla="*/ 707 w 707"/>
                <a:gd name="T120" fmla="*/ 472 h 4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07" h="472">
                  <a:moveTo>
                    <a:pt x="30" y="424"/>
                  </a:moveTo>
                  <a:lnTo>
                    <a:pt x="31" y="373"/>
                  </a:lnTo>
                  <a:lnTo>
                    <a:pt x="34" y="321"/>
                  </a:lnTo>
                  <a:lnTo>
                    <a:pt x="41" y="260"/>
                  </a:lnTo>
                  <a:lnTo>
                    <a:pt x="47" y="227"/>
                  </a:lnTo>
                  <a:lnTo>
                    <a:pt x="54" y="193"/>
                  </a:lnTo>
                  <a:lnTo>
                    <a:pt x="60" y="161"/>
                  </a:lnTo>
                  <a:lnTo>
                    <a:pt x="71" y="131"/>
                  </a:lnTo>
                  <a:lnTo>
                    <a:pt x="77" y="118"/>
                  </a:lnTo>
                  <a:lnTo>
                    <a:pt x="84" y="105"/>
                  </a:lnTo>
                  <a:lnTo>
                    <a:pt x="91" y="92"/>
                  </a:lnTo>
                  <a:lnTo>
                    <a:pt x="98" y="80"/>
                  </a:lnTo>
                  <a:lnTo>
                    <a:pt x="114" y="61"/>
                  </a:lnTo>
                  <a:lnTo>
                    <a:pt x="133" y="47"/>
                  </a:lnTo>
                  <a:lnTo>
                    <a:pt x="143" y="40"/>
                  </a:lnTo>
                  <a:lnTo>
                    <a:pt x="154" y="34"/>
                  </a:lnTo>
                  <a:lnTo>
                    <a:pt x="165" y="30"/>
                  </a:lnTo>
                  <a:lnTo>
                    <a:pt x="175" y="25"/>
                  </a:lnTo>
                  <a:lnTo>
                    <a:pt x="187" y="22"/>
                  </a:lnTo>
                  <a:lnTo>
                    <a:pt x="197" y="16"/>
                  </a:lnTo>
                  <a:lnTo>
                    <a:pt x="220" y="11"/>
                  </a:lnTo>
                  <a:lnTo>
                    <a:pt x="242" y="7"/>
                  </a:lnTo>
                  <a:lnTo>
                    <a:pt x="266" y="3"/>
                  </a:lnTo>
                  <a:lnTo>
                    <a:pt x="311" y="0"/>
                  </a:lnTo>
                  <a:lnTo>
                    <a:pt x="357" y="7"/>
                  </a:lnTo>
                  <a:lnTo>
                    <a:pt x="398" y="18"/>
                  </a:lnTo>
                  <a:lnTo>
                    <a:pt x="419" y="26"/>
                  </a:lnTo>
                  <a:lnTo>
                    <a:pt x="427" y="32"/>
                  </a:lnTo>
                  <a:lnTo>
                    <a:pt x="437" y="37"/>
                  </a:lnTo>
                  <a:lnTo>
                    <a:pt x="470" y="63"/>
                  </a:lnTo>
                  <a:lnTo>
                    <a:pt x="485" y="78"/>
                  </a:lnTo>
                  <a:lnTo>
                    <a:pt x="500" y="95"/>
                  </a:lnTo>
                  <a:lnTo>
                    <a:pt x="515" y="114"/>
                  </a:lnTo>
                  <a:lnTo>
                    <a:pt x="530" y="131"/>
                  </a:lnTo>
                  <a:lnTo>
                    <a:pt x="545" y="150"/>
                  </a:lnTo>
                  <a:lnTo>
                    <a:pt x="561" y="168"/>
                  </a:lnTo>
                  <a:lnTo>
                    <a:pt x="573" y="186"/>
                  </a:lnTo>
                  <a:lnTo>
                    <a:pt x="585" y="204"/>
                  </a:lnTo>
                  <a:lnTo>
                    <a:pt x="596" y="220"/>
                  </a:lnTo>
                  <a:lnTo>
                    <a:pt x="607" y="235"/>
                  </a:lnTo>
                  <a:lnTo>
                    <a:pt x="625" y="260"/>
                  </a:lnTo>
                  <a:lnTo>
                    <a:pt x="641" y="283"/>
                  </a:lnTo>
                  <a:lnTo>
                    <a:pt x="704" y="305"/>
                  </a:lnTo>
                  <a:lnTo>
                    <a:pt x="707" y="377"/>
                  </a:lnTo>
                  <a:lnTo>
                    <a:pt x="479" y="439"/>
                  </a:lnTo>
                  <a:lnTo>
                    <a:pt x="475" y="400"/>
                  </a:lnTo>
                  <a:lnTo>
                    <a:pt x="470" y="363"/>
                  </a:lnTo>
                  <a:lnTo>
                    <a:pt x="459" y="316"/>
                  </a:lnTo>
                  <a:lnTo>
                    <a:pt x="452" y="293"/>
                  </a:lnTo>
                  <a:lnTo>
                    <a:pt x="443" y="270"/>
                  </a:lnTo>
                  <a:lnTo>
                    <a:pt x="434" y="248"/>
                  </a:lnTo>
                  <a:lnTo>
                    <a:pt x="423" y="227"/>
                  </a:lnTo>
                  <a:lnTo>
                    <a:pt x="409" y="208"/>
                  </a:lnTo>
                  <a:lnTo>
                    <a:pt x="393" y="193"/>
                  </a:lnTo>
                  <a:lnTo>
                    <a:pt x="384" y="187"/>
                  </a:lnTo>
                  <a:lnTo>
                    <a:pt x="376" y="182"/>
                  </a:lnTo>
                  <a:lnTo>
                    <a:pt x="366" y="176"/>
                  </a:lnTo>
                  <a:lnTo>
                    <a:pt x="357" y="173"/>
                  </a:lnTo>
                  <a:lnTo>
                    <a:pt x="337" y="171"/>
                  </a:lnTo>
                  <a:lnTo>
                    <a:pt x="317" y="169"/>
                  </a:lnTo>
                  <a:lnTo>
                    <a:pt x="278" y="177"/>
                  </a:lnTo>
                  <a:lnTo>
                    <a:pt x="260" y="186"/>
                  </a:lnTo>
                  <a:lnTo>
                    <a:pt x="252" y="191"/>
                  </a:lnTo>
                  <a:lnTo>
                    <a:pt x="242" y="197"/>
                  </a:lnTo>
                  <a:lnTo>
                    <a:pt x="235" y="201"/>
                  </a:lnTo>
                  <a:lnTo>
                    <a:pt x="227" y="206"/>
                  </a:lnTo>
                  <a:lnTo>
                    <a:pt x="212" y="220"/>
                  </a:lnTo>
                  <a:lnTo>
                    <a:pt x="184" y="248"/>
                  </a:lnTo>
                  <a:lnTo>
                    <a:pt x="172" y="263"/>
                  </a:lnTo>
                  <a:lnTo>
                    <a:pt x="162" y="277"/>
                  </a:lnTo>
                  <a:lnTo>
                    <a:pt x="146" y="304"/>
                  </a:lnTo>
                  <a:lnTo>
                    <a:pt x="136" y="327"/>
                  </a:lnTo>
                  <a:lnTo>
                    <a:pt x="129" y="370"/>
                  </a:lnTo>
                  <a:lnTo>
                    <a:pt x="128" y="418"/>
                  </a:lnTo>
                  <a:lnTo>
                    <a:pt x="128" y="472"/>
                  </a:lnTo>
                  <a:lnTo>
                    <a:pt x="0" y="464"/>
                  </a:lnTo>
                  <a:lnTo>
                    <a:pt x="30" y="424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5">
              <a:extLst>
                <a:ext uri="{FF2B5EF4-FFF2-40B4-BE49-F238E27FC236}">
                  <a16:creationId xmlns:a16="http://schemas.microsoft.com/office/drawing/2014/main" id="{CD6409E5-6EF7-4363-88F7-CCCEF0C566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4" y="2941"/>
              <a:ext cx="206" cy="160"/>
            </a:xfrm>
            <a:custGeom>
              <a:avLst/>
              <a:gdLst>
                <a:gd name="T0" fmla="*/ 0 w 617"/>
                <a:gd name="T1" fmla="*/ 0 h 480"/>
                <a:gd name="T2" fmla="*/ 0 w 617"/>
                <a:gd name="T3" fmla="*/ 0 h 480"/>
                <a:gd name="T4" fmla="*/ 0 w 617"/>
                <a:gd name="T5" fmla="*/ 0 h 480"/>
                <a:gd name="T6" fmla="*/ 0 w 617"/>
                <a:gd name="T7" fmla="*/ 0 h 480"/>
                <a:gd name="T8" fmla="*/ 0 w 617"/>
                <a:gd name="T9" fmla="*/ 0 h 480"/>
                <a:gd name="T10" fmla="*/ 0 w 617"/>
                <a:gd name="T11" fmla="*/ 0 h 480"/>
                <a:gd name="T12" fmla="*/ 0 w 617"/>
                <a:gd name="T13" fmla="*/ 0 h 480"/>
                <a:gd name="T14" fmla="*/ 0 w 617"/>
                <a:gd name="T15" fmla="*/ 0 h 480"/>
                <a:gd name="T16" fmla="*/ 0 w 617"/>
                <a:gd name="T17" fmla="*/ 0 h 480"/>
                <a:gd name="T18" fmla="*/ 0 w 617"/>
                <a:gd name="T19" fmla="*/ 0 h 480"/>
                <a:gd name="T20" fmla="*/ 0 w 617"/>
                <a:gd name="T21" fmla="*/ 0 h 480"/>
                <a:gd name="T22" fmla="*/ 0 w 617"/>
                <a:gd name="T23" fmla="*/ 0 h 480"/>
                <a:gd name="T24" fmla="*/ 0 w 617"/>
                <a:gd name="T25" fmla="*/ 0 h 480"/>
                <a:gd name="T26" fmla="*/ 0 w 617"/>
                <a:gd name="T27" fmla="*/ 0 h 480"/>
                <a:gd name="T28" fmla="*/ 0 w 617"/>
                <a:gd name="T29" fmla="*/ 0 h 480"/>
                <a:gd name="T30" fmla="*/ 0 w 617"/>
                <a:gd name="T31" fmla="*/ 0 h 480"/>
                <a:gd name="T32" fmla="*/ 0 w 617"/>
                <a:gd name="T33" fmla="*/ 0 h 480"/>
                <a:gd name="T34" fmla="*/ 0 w 617"/>
                <a:gd name="T35" fmla="*/ 0 h 480"/>
                <a:gd name="T36" fmla="*/ 0 w 617"/>
                <a:gd name="T37" fmla="*/ 0 h 480"/>
                <a:gd name="T38" fmla="*/ 0 w 617"/>
                <a:gd name="T39" fmla="*/ 0 h 480"/>
                <a:gd name="T40" fmla="*/ 0 w 617"/>
                <a:gd name="T41" fmla="*/ 0 h 480"/>
                <a:gd name="T42" fmla="*/ 0 w 617"/>
                <a:gd name="T43" fmla="*/ 0 h 480"/>
                <a:gd name="T44" fmla="*/ 0 w 617"/>
                <a:gd name="T45" fmla="*/ 0 h 480"/>
                <a:gd name="T46" fmla="*/ 0 w 617"/>
                <a:gd name="T47" fmla="*/ 0 h 480"/>
                <a:gd name="T48" fmla="*/ 0 w 617"/>
                <a:gd name="T49" fmla="*/ 0 h 480"/>
                <a:gd name="T50" fmla="*/ 0 w 617"/>
                <a:gd name="T51" fmla="*/ 0 h 480"/>
                <a:gd name="T52" fmla="*/ 0 w 617"/>
                <a:gd name="T53" fmla="*/ 0 h 480"/>
                <a:gd name="T54" fmla="*/ 0 w 617"/>
                <a:gd name="T55" fmla="*/ 0 h 480"/>
                <a:gd name="T56" fmla="*/ 0 w 617"/>
                <a:gd name="T57" fmla="*/ 0 h 480"/>
                <a:gd name="T58" fmla="*/ 0 w 617"/>
                <a:gd name="T59" fmla="*/ 0 h 480"/>
                <a:gd name="T60" fmla="*/ 0 w 617"/>
                <a:gd name="T61" fmla="*/ 0 h 480"/>
                <a:gd name="T62" fmla="*/ 0 w 617"/>
                <a:gd name="T63" fmla="*/ 0 h 480"/>
                <a:gd name="T64" fmla="*/ 0 w 617"/>
                <a:gd name="T65" fmla="*/ 0 h 480"/>
                <a:gd name="T66" fmla="*/ 0 w 617"/>
                <a:gd name="T67" fmla="*/ 0 h 480"/>
                <a:gd name="T68" fmla="*/ 0 w 617"/>
                <a:gd name="T69" fmla="*/ 0 h 480"/>
                <a:gd name="T70" fmla="*/ 0 w 617"/>
                <a:gd name="T71" fmla="*/ 0 h 480"/>
                <a:gd name="T72" fmla="*/ 0 w 617"/>
                <a:gd name="T73" fmla="*/ 0 h 480"/>
                <a:gd name="T74" fmla="*/ 0 w 617"/>
                <a:gd name="T75" fmla="*/ 0 h 480"/>
                <a:gd name="T76" fmla="*/ 0 w 617"/>
                <a:gd name="T77" fmla="*/ 0 h 480"/>
                <a:gd name="T78" fmla="*/ 0 w 617"/>
                <a:gd name="T79" fmla="*/ 0 h 480"/>
                <a:gd name="T80" fmla="*/ 0 w 617"/>
                <a:gd name="T81" fmla="*/ 0 h 480"/>
                <a:gd name="T82" fmla="*/ 0 w 617"/>
                <a:gd name="T83" fmla="*/ 0 h 480"/>
                <a:gd name="T84" fmla="*/ 0 w 617"/>
                <a:gd name="T85" fmla="*/ 0 h 480"/>
                <a:gd name="T86" fmla="*/ 0 w 617"/>
                <a:gd name="T87" fmla="*/ 0 h 480"/>
                <a:gd name="T88" fmla="*/ 0 w 617"/>
                <a:gd name="T89" fmla="*/ 0 h 480"/>
                <a:gd name="T90" fmla="*/ 0 w 617"/>
                <a:gd name="T91" fmla="*/ 0 h 480"/>
                <a:gd name="T92" fmla="*/ 0 w 617"/>
                <a:gd name="T93" fmla="*/ 0 h 480"/>
                <a:gd name="T94" fmla="*/ 0 w 617"/>
                <a:gd name="T95" fmla="*/ 0 h 4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17"/>
                <a:gd name="T145" fmla="*/ 0 h 480"/>
                <a:gd name="T146" fmla="*/ 617 w 617"/>
                <a:gd name="T147" fmla="*/ 480 h 4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17" h="480">
                  <a:moveTo>
                    <a:pt x="86" y="0"/>
                  </a:moveTo>
                  <a:lnTo>
                    <a:pt x="110" y="8"/>
                  </a:lnTo>
                  <a:lnTo>
                    <a:pt x="121" y="15"/>
                  </a:lnTo>
                  <a:lnTo>
                    <a:pt x="135" y="20"/>
                  </a:lnTo>
                  <a:lnTo>
                    <a:pt x="150" y="27"/>
                  </a:lnTo>
                  <a:lnTo>
                    <a:pt x="165" y="36"/>
                  </a:lnTo>
                  <a:lnTo>
                    <a:pt x="173" y="40"/>
                  </a:lnTo>
                  <a:lnTo>
                    <a:pt x="183" y="45"/>
                  </a:lnTo>
                  <a:lnTo>
                    <a:pt x="193" y="49"/>
                  </a:lnTo>
                  <a:lnTo>
                    <a:pt x="201" y="55"/>
                  </a:lnTo>
                  <a:lnTo>
                    <a:pt x="210" y="60"/>
                  </a:lnTo>
                  <a:lnTo>
                    <a:pt x="219" y="67"/>
                  </a:lnTo>
                  <a:lnTo>
                    <a:pt x="228" y="73"/>
                  </a:lnTo>
                  <a:lnTo>
                    <a:pt x="238" y="80"/>
                  </a:lnTo>
                  <a:lnTo>
                    <a:pt x="248" y="86"/>
                  </a:lnTo>
                  <a:lnTo>
                    <a:pt x="256" y="93"/>
                  </a:lnTo>
                  <a:lnTo>
                    <a:pt x="275" y="110"/>
                  </a:lnTo>
                  <a:lnTo>
                    <a:pt x="293" y="126"/>
                  </a:lnTo>
                  <a:lnTo>
                    <a:pt x="310" y="144"/>
                  </a:lnTo>
                  <a:lnTo>
                    <a:pt x="326" y="161"/>
                  </a:lnTo>
                  <a:lnTo>
                    <a:pt x="340" y="179"/>
                  </a:lnTo>
                  <a:lnTo>
                    <a:pt x="354" y="194"/>
                  </a:lnTo>
                  <a:lnTo>
                    <a:pt x="368" y="209"/>
                  </a:lnTo>
                  <a:lnTo>
                    <a:pt x="377" y="223"/>
                  </a:lnTo>
                  <a:lnTo>
                    <a:pt x="388" y="235"/>
                  </a:lnTo>
                  <a:lnTo>
                    <a:pt x="405" y="257"/>
                  </a:lnTo>
                  <a:lnTo>
                    <a:pt x="417" y="275"/>
                  </a:lnTo>
                  <a:lnTo>
                    <a:pt x="425" y="286"/>
                  </a:lnTo>
                  <a:lnTo>
                    <a:pt x="432" y="297"/>
                  </a:lnTo>
                  <a:lnTo>
                    <a:pt x="450" y="293"/>
                  </a:lnTo>
                  <a:lnTo>
                    <a:pt x="496" y="290"/>
                  </a:lnTo>
                  <a:lnTo>
                    <a:pt x="547" y="301"/>
                  </a:lnTo>
                  <a:lnTo>
                    <a:pt x="591" y="336"/>
                  </a:lnTo>
                  <a:lnTo>
                    <a:pt x="605" y="359"/>
                  </a:lnTo>
                  <a:lnTo>
                    <a:pt x="613" y="380"/>
                  </a:lnTo>
                  <a:lnTo>
                    <a:pt x="617" y="417"/>
                  </a:lnTo>
                  <a:lnTo>
                    <a:pt x="614" y="432"/>
                  </a:lnTo>
                  <a:lnTo>
                    <a:pt x="607" y="444"/>
                  </a:lnTo>
                  <a:lnTo>
                    <a:pt x="596" y="455"/>
                  </a:lnTo>
                  <a:lnTo>
                    <a:pt x="591" y="459"/>
                  </a:lnTo>
                  <a:lnTo>
                    <a:pt x="583" y="463"/>
                  </a:lnTo>
                  <a:lnTo>
                    <a:pt x="565" y="468"/>
                  </a:lnTo>
                  <a:lnTo>
                    <a:pt x="545" y="473"/>
                  </a:lnTo>
                  <a:lnTo>
                    <a:pt x="505" y="477"/>
                  </a:lnTo>
                  <a:lnTo>
                    <a:pt x="461" y="480"/>
                  </a:lnTo>
                  <a:lnTo>
                    <a:pt x="461" y="455"/>
                  </a:lnTo>
                  <a:lnTo>
                    <a:pt x="475" y="458"/>
                  </a:lnTo>
                  <a:lnTo>
                    <a:pt x="507" y="461"/>
                  </a:lnTo>
                  <a:lnTo>
                    <a:pt x="541" y="457"/>
                  </a:lnTo>
                  <a:lnTo>
                    <a:pt x="563" y="435"/>
                  </a:lnTo>
                  <a:lnTo>
                    <a:pt x="565" y="403"/>
                  </a:lnTo>
                  <a:lnTo>
                    <a:pt x="561" y="386"/>
                  </a:lnTo>
                  <a:lnTo>
                    <a:pt x="551" y="371"/>
                  </a:lnTo>
                  <a:lnTo>
                    <a:pt x="541" y="359"/>
                  </a:lnTo>
                  <a:lnTo>
                    <a:pt x="534" y="352"/>
                  </a:lnTo>
                  <a:lnTo>
                    <a:pt x="527" y="349"/>
                  </a:lnTo>
                  <a:lnTo>
                    <a:pt x="511" y="344"/>
                  </a:lnTo>
                  <a:lnTo>
                    <a:pt x="494" y="344"/>
                  </a:lnTo>
                  <a:lnTo>
                    <a:pt x="463" y="353"/>
                  </a:lnTo>
                  <a:lnTo>
                    <a:pt x="449" y="362"/>
                  </a:lnTo>
                  <a:lnTo>
                    <a:pt x="435" y="370"/>
                  </a:lnTo>
                  <a:lnTo>
                    <a:pt x="413" y="389"/>
                  </a:lnTo>
                  <a:lnTo>
                    <a:pt x="410" y="378"/>
                  </a:lnTo>
                  <a:lnTo>
                    <a:pt x="399" y="345"/>
                  </a:lnTo>
                  <a:lnTo>
                    <a:pt x="390" y="323"/>
                  </a:lnTo>
                  <a:lnTo>
                    <a:pt x="384" y="311"/>
                  </a:lnTo>
                  <a:lnTo>
                    <a:pt x="376" y="297"/>
                  </a:lnTo>
                  <a:lnTo>
                    <a:pt x="368" y="283"/>
                  </a:lnTo>
                  <a:lnTo>
                    <a:pt x="359" y="268"/>
                  </a:lnTo>
                  <a:lnTo>
                    <a:pt x="348" y="252"/>
                  </a:lnTo>
                  <a:lnTo>
                    <a:pt x="337" y="236"/>
                  </a:lnTo>
                  <a:lnTo>
                    <a:pt x="325" y="221"/>
                  </a:lnTo>
                  <a:lnTo>
                    <a:pt x="312" y="206"/>
                  </a:lnTo>
                  <a:lnTo>
                    <a:pt x="300" y="191"/>
                  </a:lnTo>
                  <a:lnTo>
                    <a:pt x="289" y="176"/>
                  </a:lnTo>
                  <a:lnTo>
                    <a:pt x="277" y="162"/>
                  </a:lnTo>
                  <a:lnTo>
                    <a:pt x="266" y="148"/>
                  </a:lnTo>
                  <a:lnTo>
                    <a:pt x="242" y="125"/>
                  </a:lnTo>
                  <a:lnTo>
                    <a:pt x="220" y="103"/>
                  </a:lnTo>
                  <a:lnTo>
                    <a:pt x="198" y="85"/>
                  </a:lnTo>
                  <a:lnTo>
                    <a:pt x="187" y="77"/>
                  </a:lnTo>
                  <a:lnTo>
                    <a:pt x="176" y="70"/>
                  </a:lnTo>
                  <a:lnTo>
                    <a:pt x="165" y="63"/>
                  </a:lnTo>
                  <a:lnTo>
                    <a:pt x="154" y="59"/>
                  </a:lnTo>
                  <a:lnTo>
                    <a:pt x="143" y="53"/>
                  </a:lnTo>
                  <a:lnTo>
                    <a:pt x="132" y="49"/>
                  </a:lnTo>
                  <a:lnTo>
                    <a:pt x="118" y="45"/>
                  </a:lnTo>
                  <a:lnTo>
                    <a:pt x="106" y="40"/>
                  </a:lnTo>
                  <a:lnTo>
                    <a:pt x="92" y="36"/>
                  </a:lnTo>
                  <a:lnTo>
                    <a:pt x="80" y="31"/>
                  </a:lnTo>
                  <a:lnTo>
                    <a:pt x="55" y="23"/>
                  </a:lnTo>
                  <a:lnTo>
                    <a:pt x="33" y="18"/>
                  </a:lnTo>
                  <a:lnTo>
                    <a:pt x="16" y="14"/>
                  </a:lnTo>
                  <a:lnTo>
                    <a:pt x="0" y="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96">
              <a:extLst>
                <a:ext uri="{FF2B5EF4-FFF2-40B4-BE49-F238E27FC236}">
                  <a16:creationId xmlns:a16="http://schemas.microsoft.com/office/drawing/2014/main" id="{E60382D4-4934-4131-B682-AC6F231CC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" y="3075"/>
              <a:ext cx="232" cy="132"/>
            </a:xfrm>
            <a:custGeom>
              <a:avLst/>
              <a:gdLst>
                <a:gd name="T0" fmla="*/ 0 w 696"/>
                <a:gd name="T1" fmla="*/ 0 h 395"/>
                <a:gd name="T2" fmla="*/ 0 w 696"/>
                <a:gd name="T3" fmla="*/ 0 h 395"/>
                <a:gd name="T4" fmla="*/ 0 w 696"/>
                <a:gd name="T5" fmla="*/ 0 h 395"/>
                <a:gd name="T6" fmla="*/ 0 w 696"/>
                <a:gd name="T7" fmla="*/ 0 h 395"/>
                <a:gd name="T8" fmla="*/ 0 w 696"/>
                <a:gd name="T9" fmla="*/ 0 h 395"/>
                <a:gd name="T10" fmla="*/ 0 w 696"/>
                <a:gd name="T11" fmla="*/ 0 h 395"/>
                <a:gd name="T12" fmla="*/ 0 w 696"/>
                <a:gd name="T13" fmla="*/ 0 h 395"/>
                <a:gd name="T14" fmla="*/ 0 w 696"/>
                <a:gd name="T15" fmla="*/ 0 h 395"/>
                <a:gd name="T16" fmla="*/ 0 w 696"/>
                <a:gd name="T17" fmla="*/ 0 h 395"/>
                <a:gd name="T18" fmla="*/ 0 w 696"/>
                <a:gd name="T19" fmla="*/ 0 h 395"/>
                <a:gd name="T20" fmla="*/ 0 w 696"/>
                <a:gd name="T21" fmla="*/ 0 h 395"/>
                <a:gd name="T22" fmla="*/ 0 w 696"/>
                <a:gd name="T23" fmla="*/ 0 h 395"/>
                <a:gd name="T24" fmla="*/ 0 w 696"/>
                <a:gd name="T25" fmla="*/ 0 h 395"/>
                <a:gd name="T26" fmla="*/ 0 w 696"/>
                <a:gd name="T27" fmla="*/ 0 h 395"/>
                <a:gd name="T28" fmla="*/ 0 w 696"/>
                <a:gd name="T29" fmla="*/ 0 h 395"/>
                <a:gd name="T30" fmla="*/ 0 w 696"/>
                <a:gd name="T31" fmla="*/ 0 h 395"/>
                <a:gd name="T32" fmla="*/ 0 w 696"/>
                <a:gd name="T33" fmla="*/ 0 h 395"/>
                <a:gd name="T34" fmla="*/ 0 w 696"/>
                <a:gd name="T35" fmla="*/ 0 h 395"/>
                <a:gd name="T36" fmla="*/ 0 w 696"/>
                <a:gd name="T37" fmla="*/ 0 h 395"/>
                <a:gd name="T38" fmla="*/ 0 w 696"/>
                <a:gd name="T39" fmla="*/ 0 h 395"/>
                <a:gd name="T40" fmla="*/ 0 w 696"/>
                <a:gd name="T41" fmla="*/ 0 h 395"/>
                <a:gd name="T42" fmla="*/ 0 w 696"/>
                <a:gd name="T43" fmla="*/ 0 h 395"/>
                <a:gd name="T44" fmla="*/ 0 w 696"/>
                <a:gd name="T45" fmla="*/ 0 h 395"/>
                <a:gd name="T46" fmla="*/ 0 w 696"/>
                <a:gd name="T47" fmla="*/ 0 h 395"/>
                <a:gd name="T48" fmla="*/ 0 w 696"/>
                <a:gd name="T49" fmla="*/ 0 h 395"/>
                <a:gd name="T50" fmla="*/ 0 w 696"/>
                <a:gd name="T51" fmla="*/ 0 h 395"/>
                <a:gd name="T52" fmla="*/ 0 w 696"/>
                <a:gd name="T53" fmla="*/ 0 h 395"/>
                <a:gd name="T54" fmla="*/ 0 w 696"/>
                <a:gd name="T55" fmla="*/ 0 h 395"/>
                <a:gd name="T56" fmla="*/ 0 w 696"/>
                <a:gd name="T57" fmla="*/ 0 h 395"/>
                <a:gd name="T58" fmla="*/ 0 w 696"/>
                <a:gd name="T59" fmla="*/ 0 h 395"/>
                <a:gd name="T60" fmla="*/ 0 w 696"/>
                <a:gd name="T61" fmla="*/ 0 h 395"/>
                <a:gd name="T62" fmla="*/ 0 w 696"/>
                <a:gd name="T63" fmla="*/ 0 h 395"/>
                <a:gd name="T64" fmla="*/ 0 w 696"/>
                <a:gd name="T65" fmla="*/ 0 h 395"/>
                <a:gd name="T66" fmla="*/ 0 w 696"/>
                <a:gd name="T67" fmla="*/ 0 h 395"/>
                <a:gd name="T68" fmla="*/ 0 w 696"/>
                <a:gd name="T69" fmla="*/ 0 h 395"/>
                <a:gd name="T70" fmla="*/ 0 w 696"/>
                <a:gd name="T71" fmla="*/ 0 h 395"/>
                <a:gd name="T72" fmla="*/ 0 w 696"/>
                <a:gd name="T73" fmla="*/ 0 h 395"/>
                <a:gd name="T74" fmla="*/ 0 w 696"/>
                <a:gd name="T75" fmla="*/ 0 h 395"/>
                <a:gd name="T76" fmla="*/ 0 w 696"/>
                <a:gd name="T77" fmla="*/ 0 h 395"/>
                <a:gd name="T78" fmla="*/ 0 w 696"/>
                <a:gd name="T79" fmla="*/ 0 h 39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96"/>
                <a:gd name="T121" fmla="*/ 0 h 395"/>
                <a:gd name="T122" fmla="*/ 696 w 696"/>
                <a:gd name="T123" fmla="*/ 395 h 39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96" h="395">
                  <a:moveTo>
                    <a:pt x="1" y="124"/>
                  </a:moveTo>
                  <a:lnTo>
                    <a:pt x="0" y="204"/>
                  </a:lnTo>
                  <a:lnTo>
                    <a:pt x="7" y="240"/>
                  </a:lnTo>
                  <a:lnTo>
                    <a:pt x="14" y="258"/>
                  </a:lnTo>
                  <a:lnTo>
                    <a:pt x="22" y="277"/>
                  </a:lnTo>
                  <a:lnTo>
                    <a:pt x="33" y="293"/>
                  </a:lnTo>
                  <a:lnTo>
                    <a:pt x="44" y="313"/>
                  </a:lnTo>
                  <a:lnTo>
                    <a:pt x="59" y="329"/>
                  </a:lnTo>
                  <a:lnTo>
                    <a:pt x="79" y="346"/>
                  </a:lnTo>
                  <a:lnTo>
                    <a:pt x="87" y="353"/>
                  </a:lnTo>
                  <a:lnTo>
                    <a:pt x="98" y="359"/>
                  </a:lnTo>
                  <a:lnTo>
                    <a:pt x="108" y="365"/>
                  </a:lnTo>
                  <a:lnTo>
                    <a:pt x="119" y="370"/>
                  </a:lnTo>
                  <a:lnTo>
                    <a:pt x="128" y="375"/>
                  </a:lnTo>
                  <a:lnTo>
                    <a:pt x="139" y="379"/>
                  </a:lnTo>
                  <a:lnTo>
                    <a:pt x="160" y="386"/>
                  </a:lnTo>
                  <a:lnTo>
                    <a:pt x="182" y="391"/>
                  </a:lnTo>
                  <a:lnTo>
                    <a:pt x="201" y="394"/>
                  </a:lnTo>
                  <a:lnTo>
                    <a:pt x="243" y="395"/>
                  </a:lnTo>
                  <a:lnTo>
                    <a:pt x="281" y="393"/>
                  </a:lnTo>
                  <a:lnTo>
                    <a:pt x="316" y="384"/>
                  </a:lnTo>
                  <a:lnTo>
                    <a:pt x="329" y="379"/>
                  </a:lnTo>
                  <a:lnTo>
                    <a:pt x="343" y="373"/>
                  </a:lnTo>
                  <a:lnTo>
                    <a:pt x="356" y="366"/>
                  </a:lnTo>
                  <a:lnTo>
                    <a:pt x="365" y="361"/>
                  </a:lnTo>
                  <a:lnTo>
                    <a:pt x="375" y="354"/>
                  </a:lnTo>
                  <a:lnTo>
                    <a:pt x="383" y="347"/>
                  </a:lnTo>
                  <a:lnTo>
                    <a:pt x="400" y="333"/>
                  </a:lnTo>
                  <a:lnTo>
                    <a:pt x="416" y="320"/>
                  </a:lnTo>
                  <a:lnTo>
                    <a:pt x="431" y="307"/>
                  </a:lnTo>
                  <a:lnTo>
                    <a:pt x="452" y="288"/>
                  </a:lnTo>
                  <a:lnTo>
                    <a:pt x="462" y="280"/>
                  </a:lnTo>
                  <a:lnTo>
                    <a:pt x="477" y="285"/>
                  </a:lnTo>
                  <a:lnTo>
                    <a:pt x="493" y="288"/>
                  </a:lnTo>
                  <a:lnTo>
                    <a:pt x="515" y="292"/>
                  </a:lnTo>
                  <a:lnTo>
                    <a:pt x="565" y="295"/>
                  </a:lnTo>
                  <a:lnTo>
                    <a:pt x="613" y="287"/>
                  </a:lnTo>
                  <a:lnTo>
                    <a:pt x="633" y="278"/>
                  </a:lnTo>
                  <a:lnTo>
                    <a:pt x="641" y="270"/>
                  </a:lnTo>
                  <a:lnTo>
                    <a:pt x="651" y="263"/>
                  </a:lnTo>
                  <a:lnTo>
                    <a:pt x="675" y="233"/>
                  </a:lnTo>
                  <a:lnTo>
                    <a:pt x="692" y="208"/>
                  </a:lnTo>
                  <a:lnTo>
                    <a:pt x="696" y="196"/>
                  </a:lnTo>
                  <a:lnTo>
                    <a:pt x="470" y="189"/>
                  </a:lnTo>
                  <a:lnTo>
                    <a:pt x="487" y="93"/>
                  </a:lnTo>
                  <a:lnTo>
                    <a:pt x="419" y="0"/>
                  </a:lnTo>
                  <a:lnTo>
                    <a:pt x="416" y="113"/>
                  </a:lnTo>
                  <a:lnTo>
                    <a:pt x="411" y="160"/>
                  </a:lnTo>
                  <a:lnTo>
                    <a:pt x="401" y="204"/>
                  </a:lnTo>
                  <a:lnTo>
                    <a:pt x="394" y="225"/>
                  </a:lnTo>
                  <a:lnTo>
                    <a:pt x="386" y="244"/>
                  </a:lnTo>
                  <a:lnTo>
                    <a:pt x="378" y="260"/>
                  </a:lnTo>
                  <a:lnTo>
                    <a:pt x="367" y="273"/>
                  </a:lnTo>
                  <a:lnTo>
                    <a:pt x="354" y="285"/>
                  </a:lnTo>
                  <a:lnTo>
                    <a:pt x="340" y="296"/>
                  </a:lnTo>
                  <a:lnTo>
                    <a:pt x="334" y="302"/>
                  </a:lnTo>
                  <a:lnTo>
                    <a:pt x="327" y="306"/>
                  </a:lnTo>
                  <a:lnTo>
                    <a:pt x="318" y="311"/>
                  </a:lnTo>
                  <a:lnTo>
                    <a:pt x="312" y="315"/>
                  </a:lnTo>
                  <a:lnTo>
                    <a:pt x="303" y="320"/>
                  </a:lnTo>
                  <a:lnTo>
                    <a:pt x="296" y="324"/>
                  </a:lnTo>
                  <a:lnTo>
                    <a:pt x="280" y="331"/>
                  </a:lnTo>
                  <a:lnTo>
                    <a:pt x="263" y="335"/>
                  </a:lnTo>
                  <a:lnTo>
                    <a:pt x="248" y="339"/>
                  </a:lnTo>
                  <a:lnTo>
                    <a:pt x="216" y="342"/>
                  </a:lnTo>
                  <a:lnTo>
                    <a:pt x="188" y="336"/>
                  </a:lnTo>
                  <a:lnTo>
                    <a:pt x="175" y="329"/>
                  </a:lnTo>
                  <a:lnTo>
                    <a:pt x="161" y="321"/>
                  </a:lnTo>
                  <a:lnTo>
                    <a:pt x="141" y="295"/>
                  </a:lnTo>
                  <a:lnTo>
                    <a:pt x="134" y="280"/>
                  </a:lnTo>
                  <a:lnTo>
                    <a:pt x="126" y="265"/>
                  </a:lnTo>
                  <a:lnTo>
                    <a:pt x="119" y="249"/>
                  </a:lnTo>
                  <a:lnTo>
                    <a:pt x="112" y="236"/>
                  </a:lnTo>
                  <a:lnTo>
                    <a:pt x="105" y="222"/>
                  </a:lnTo>
                  <a:lnTo>
                    <a:pt x="99" y="209"/>
                  </a:lnTo>
                  <a:lnTo>
                    <a:pt x="90" y="186"/>
                  </a:lnTo>
                  <a:lnTo>
                    <a:pt x="76" y="153"/>
                  </a:lnTo>
                  <a:lnTo>
                    <a:pt x="70" y="141"/>
                  </a:lnTo>
                  <a:lnTo>
                    <a:pt x="1" y="124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97">
              <a:extLst>
                <a:ext uri="{FF2B5EF4-FFF2-40B4-BE49-F238E27FC236}">
                  <a16:creationId xmlns:a16="http://schemas.microsoft.com/office/drawing/2014/main" id="{9B398958-8782-4BC7-9160-C3068B21ED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" y="3078"/>
              <a:ext cx="48" cy="72"/>
            </a:xfrm>
            <a:custGeom>
              <a:avLst/>
              <a:gdLst>
                <a:gd name="T0" fmla="*/ 0 w 145"/>
                <a:gd name="T1" fmla="*/ 0 h 218"/>
                <a:gd name="T2" fmla="*/ 0 w 145"/>
                <a:gd name="T3" fmla="*/ 0 h 218"/>
                <a:gd name="T4" fmla="*/ 0 w 145"/>
                <a:gd name="T5" fmla="*/ 0 h 218"/>
                <a:gd name="T6" fmla="*/ 0 w 145"/>
                <a:gd name="T7" fmla="*/ 0 h 218"/>
                <a:gd name="T8" fmla="*/ 0 w 145"/>
                <a:gd name="T9" fmla="*/ 0 h 218"/>
                <a:gd name="T10" fmla="*/ 0 w 145"/>
                <a:gd name="T11" fmla="*/ 0 h 218"/>
                <a:gd name="T12" fmla="*/ 0 w 145"/>
                <a:gd name="T13" fmla="*/ 0 h 218"/>
                <a:gd name="T14" fmla="*/ 0 w 145"/>
                <a:gd name="T15" fmla="*/ 0 h 218"/>
                <a:gd name="T16" fmla="*/ 0 w 145"/>
                <a:gd name="T17" fmla="*/ 0 h 218"/>
                <a:gd name="T18" fmla="*/ 0 w 145"/>
                <a:gd name="T19" fmla="*/ 0 h 218"/>
                <a:gd name="T20" fmla="*/ 0 w 145"/>
                <a:gd name="T21" fmla="*/ 0 h 2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5"/>
                <a:gd name="T34" fmla="*/ 0 h 218"/>
                <a:gd name="T35" fmla="*/ 145 w 145"/>
                <a:gd name="T36" fmla="*/ 218 h 21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5" h="218">
                  <a:moveTo>
                    <a:pt x="41" y="8"/>
                  </a:moveTo>
                  <a:lnTo>
                    <a:pt x="0" y="61"/>
                  </a:lnTo>
                  <a:lnTo>
                    <a:pt x="1" y="147"/>
                  </a:lnTo>
                  <a:lnTo>
                    <a:pt x="40" y="218"/>
                  </a:lnTo>
                  <a:lnTo>
                    <a:pt x="96" y="211"/>
                  </a:lnTo>
                  <a:lnTo>
                    <a:pt x="131" y="164"/>
                  </a:lnTo>
                  <a:lnTo>
                    <a:pt x="145" y="92"/>
                  </a:lnTo>
                  <a:lnTo>
                    <a:pt x="123" y="35"/>
                  </a:lnTo>
                  <a:lnTo>
                    <a:pt x="88" y="0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98">
              <a:extLst>
                <a:ext uri="{FF2B5EF4-FFF2-40B4-BE49-F238E27FC236}">
                  <a16:creationId xmlns:a16="http://schemas.microsoft.com/office/drawing/2014/main" id="{C1E964FC-1688-47DE-9BA2-861A9F91A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5" y="3081"/>
              <a:ext cx="534" cy="194"/>
            </a:xfrm>
            <a:custGeom>
              <a:avLst/>
              <a:gdLst>
                <a:gd name="T0" fmla="*/ 0 w 1602"/>
                <a:gd name="T1" fmla="*/ 0 h 581"/>
                <a:gd name="T2" fmla="*/ 0 w 1602"/>
                <a:gd name="T3" fmla="*/ 0 h 581"/>
                <a:gd name="T4" fmla="*/ 0 w 1602"/>
                <a:gd name="T5" fmla="*/ 0 h 581"/>
                <a:gd name="T6" fmla="*/ 0 w 1602"/>
                <a:gd name="T7" fmla="*/ 0 h 581"/>
                <a:gd name="T8" fmla="*/ 0 w 1602"/>
                <a:gd name="T9" fmla="*/ 0 h 581"/>
                <a:gd name="T10" fmla="*/ 0 w 1602"/>
                <a:gd name="T11" fmla="*/ 0 h 581"/>
                <a:gd name="T12" fmla="*/ 0 w 1602"/>
                <a:gd name="T13" fmla="*/ 0 h 581"/>
                <a:gd name="T14" fmla="*/ 0 w 1602"/>
                <a:gd name="T15" fmla="*/ 0 h 581"/>
                <a:gd name="T16" fmla="*/ 0 w 1602"/>
                <a:gd name="T17" fmla="*/ 0 h 581"/>
                <a:gd name="T18" fmla="*/ 0 w 1602"/>
                <a:gd name="T19" fmla="*/ 0 h 581"/>
                <a:gd name="T20" fmla="*/ 0 w 1602"/>
                <a:gd name="T21" fmla="*/ 0 h 581"/>
                <a:gd name="T22" fmla="*/ 0 w 1602"/>
                <a:gd name="T23" fmla="*/ 0 h 581"/>
                <a:gd name="T24" fmla="*/ 0 w 1602"/>
                <a:gd name="T25" fmla="*/ 0 h 581"/>
                <a:gd name="T26" fmla="*/ 0 w 1602"/>
                <a:gd name="T27" fmla="*/ 0 h 581"/>
                <a:gd name="T28" fmla="*/ 0 w 1602"/>
                <a:gd name="T29" fmla="*/ 0 h 581"/>
                <a:gd name="T30" fmla="*/ 0 w 1602"/>
                <a:gd name="T31" fmla="*/ 0 h 581"/>
                <a:gd name="T32" fmla="*/ 0 w 1602"/>
                <a:gd name="T33" fmla="*/ 0 h 581"/>
                <a:gd name="T34" fmla="*/ 0 w 1602"/>
                <a:gd name="T35" fmla="*/ 0 h 581"/>
                <a:gd name="T36" fmla="*/ 0 w 1602"/>
                <a:gd name="T37" fmla="*/ 0 h 581"/>
                <a:gd name="T38" fmla="*/ 0 w 1602"/>
                <a:gd name="T39" fmla="*/ 0 h 581"/>
                <a:gd name="T40" fmla="*/ 0 w 1602"/>
                <a:gd name="T41" fmla="*/ 0 h 581"/>
                <a:gd name="T42" fmla="*/ 0 w 1602"/>
                <a:gd name="T43" fmla="*/ 0 h 581"/>
                <a:gd name="T44" fmla="*/ 0 w 1602"/>
                <a:gd name="T45" fmla="*/ 0 h 581"/>
                <a:gd name="T46" fmla="*/ 0 w 1602"/>
                <a:gd name="T47" fmla="*/ 0 h 581"/>
                <a:gd name="T48" fmla="*/ 0 w 1602"/>
                <a:gd name="T49" fmla="*/ 0 h 581"/>
                <a:gd name="T50" fmla="*/ 0 w 1602"/>
                <a:gd name="T51" fmla="*/ 0 h 581"/>
                <a:gd name="T52" fmla="*/ 0 w 1602"/>
                <a:gd name="T53" fmla="*/ 0 h 581"/>
                <a:gd name="T54" fmla="*/ 0 w 1602"/>
                <a:gd name="T55" fmla="*/ 0 h 581"/>
                <a:gd name="T56" fmla="*/ 0 w 1602"/>
                <a:gd name="T57" fmla="*/ 0 h 581"/>
                <a:gd name="T58" fmla="*/ 0 w 1602"/>
                <a:gd name="T59" fmla="*/ 0 h 581"/>
                <a:gd name="T60" fmla="*/ 0 w 1602"/>
                <a:gd name="T61" fmla="*/ 0 h 581"/>
                <a:gd name="T62" fmla="*/ 0 w 1602"/>
                <a:gd name="T63" fmla="*/ 0 h 581"/>
                <a:gd name="T64" fmla="*/ 0 w 1602"/>
                <a:gd name="T65" fmla="*/ 0 h 581"/>
                <a:gd name="T66" fmla="*/ 0 w 1602"/>
                <a:gd name="T67" fmla="*/ 0 h 581"/>
                <a:gd name="T68" fmla="*/ 0 w 1602"/>
                <a:gd name="T69" fmla="*/ 0 h 581"/>
                <a:gd name="T70" fmla="*/ 0 w 1602"/>
                <a:gd name="T71" fmla="*/ 0 h 581"/>
                <a:gd name="T72" fmla="*/ 0 w 1602"/>
                <a:gd name="T73" fmla="*/ 0 h 581"/>
                <a:gd name="T74" fmla="*/ 0 w 1602"/>
                <a:gd name="T75" fmla="*/ 0 h 581"/>
                <a:gd name="T76" fmla="*/ 0 w 1602"/>
                <a:gd name="T77" fmla="*/ 0 h 581"/>
                <a:gd name="T78" fmla="*/ 0 w 1602"/>
                <a:gd name="T79" fmla="*/ 0 h 581"/>
                <a:gd name="T80" fmla="*/ 0 w 1602"/>
                <a:gd name="T81" fmla="*/ 0 h 581"/>
                <a:gd name="T82" fmla="*/ 0 w 1602"/>
                <a:gd name="T83" fmla="*/ 0 h 581"/>
                <a:gd name="T84" fmla="*/ 0 w 1602"/>
                <a:gd name="T85" fmla="*/ 0 h 58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602"/>
                <a:gd name="T130" fmla="*/ 0 h 581"/>
                <a:gd name="T131" fmla="*/ 1602 w 1602"/>
                <a:gd name="T132" fmla="*/ 581 h 58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602" h="581">
                  <a:moveTo>
                    <a:pt x="0" y="275"/>
                  </a:moveTo>
                  <a:lnTo>
                    <a:pt x="2" y="303"/>
                  </a:lnTo>
                  <a:lnTo>
                    <a:pt x="5" y="333"/>
                  </a:lnTo>
                  <a:lnTo>
                    <a:pt x="13" y="369"/>
                  </a:lnTo>
                  <a:lnTo>
                    <a:pt x="20" y="389"/>
                  </a:lnTo>
                  <a:lnTo>
                    <a:pt x="28" y="410"/>
                  </a:lnTo>
                  <a:lnTo>
                    <a:pt x="38" y="431"/>
                  </a:lnTo>
                  <a:lnTo>
                    <a:pt x="51" y="451"/>
                  </a:lnTo>
                  <a:lnTo>
                    <a:pt x="67" y="470"/>
                  </a:lnTo>
                  <a:lnTo>
                    <a:pt x="84" y="490"/>
                  </a:lnTo>
                  <a:lnTo>
                    <a:pt x="106" y="506"/>
                  </a:lnTo>
                  <a:lnTo>
                    <a:pt x="112" y="510"/>
                  </a:lnTo>
                  <a:lnTo>
                    <a:pt x="118" y="514"/>
                  </a:lnTo>
                  <a:lnTo>
                    <a:pt x="130" y="521"/>
                  </a:lnTo>
                  <a:lnTo>
                    <a:pt x="144" y="528"/>
                  </a:lnTo>
                  <a:lnTo>
                    <a:pt x="157" y="537"/>
                  </a:lnTo>
                  <a:lnTo>
                    <a:pt x="170" y="542"/>
                  </a:lnTo>
                  <a:lnTo>
                    <a:pt x="182" y="546"/>
                  </a:lnTo>
                  <a:lnTo>
                    <a:pt x="195" y="552"/>
                  </a:lnTo>
                  <a:lnTo>
                    <a:pt x="206" y="557"/>
                  </a:lnTo>
                  <a:lnTo>
                    <a:pt x="218" y="560"/>
                  </a:lnTo>
                  <a:lnTo>
                    <a:pt x="231" y="565"/>
                  </a:lnTo>
                  <a:lnTo>
                    <a:pt x="253" y="571"/>
                  </a:lnTo>
                  <a:lnTo>
                    <a:pt x="275" y="575"/>
                  </a:lnTo>
                  <a:lnTo>
                    <a:pt x="317" y="581"/>
                  </a:lnTo>
                  <a:lnTo>
                    <a:pt x="355" y="581"/>
                  </a:lnTo>
                  <a:lnTo>
                    <a:pt x="392" y="575"/>
                  </a:lnTo>
                  <a:lnTo>
                    <a:pt x="423" y="567"/>
                  </a:lnTo>
                  <a:lnTo>
                    <a:pt x="440" y="561"/>
                  </a:lnTo>
                  <a:lnTo>
                    <a:pt x="454" y="554"/>
                  </a:lnTo>
                  <a:lnTo>
                    <a:pt x="468" y="548"/>
                  </a:lnTo>
                  <a:lnTo>
                    <a:pt x="481" y="539"/>
                  </a:lnTo>
                  <a:lnTo>
                    <a:pt x="495" y="530"/>
                  </a:lnTo>
                  <a:lnTo>
                    <a:pt x="502" y="526"/>
                  </a:lnTo>
                  <a:lnTo>
                    <a:pt x="507" y="521"/>
                  </a:lnTo>
                  <a:lnTo>
                    <a:pt x="531" y="502"/>
                  </a:lnTo>
                  <a:lnTo>
                    <a:pt x="552" y="483"/>
                  </a:lnTo>
                  <a:lnTo>
                    <a:pt x="568" y="465"/>
                  </a:lnTo>
                  <a:lnTo>
                    <a:pt x="581" y="451"/>
                  </a:lnTo>
                  <a:lnTo>
                    <a:pt x="592" y="437"/>
                  </a:lnTo>
                  <a:lnTo>
                    <a:pt x="1180" y="307"/>
                  </a:lnTo>
                  <a:lnTo>
                    <a:pt x="1602" y="279"/>
                  </a:lnTo>
                  <a:lnTo>
                    <a:pt x="1595" y="192"/>
                  </a:lnTo>
                  <a:lnTo>
                    <a:pt x="612" y="294"/>
                  </a:lnTo>
                  <a:lnTo>
                    <a:pt x="619" y="165"/>
                  </a:lnTo>
                  <a:lnTo>
                    <a:pt x="579" y="91"/>
                  </a:lnTo>
                  <a:lnTo>
                    <a:pt x="579" y="224"/>
                  </a:lnTo>
                  <a:lnTo>
                    <a:pt x="575" y="281"/>
                  </a:lnTo>
                  <a:lnTo>
                    <a:pt x="567" y="336"/>
                  </a:lnTo>
                  <a:lnTo>
                    <a:pt x="561" y="360"/>
                  </a:lnTo>
                  <a:lnTo>
                    <a:pt x="554" y="385"/>
                  </a:lnTo>
                  <a:lnTo>
                    <a:pt x="545" y="406"/>
                  </a:lnTo>
                  <a:lnTo>
                    <a:pt x="534" y="424"/>
                  </a:lnTo>
                  <a:lnTo>
                    <a:pt x="521" y="440"/>
                  </a:lnTo>
                  <a:lnTo>
                    <a:pt x="509" y="454"/>
                  </a:lnTo>
                  <a:lnTo>
                    <a:pt x="495" y="468"/>
                  </a:lnTo>
                  <a:lnTo>
                    <a:pt x="481" y="479"/>
                  </a:lnTo>
                  <a:lnTo>
                    <a:pt x="473" y="483"/>
                  </a:lnTo>
                  <a:lnTo>
                    <a:pt x="466" y="488"/>
                  </a:lnTo>
                  <a:lnTo>
                    <a:pt x="458" y="492"/>
                  </a:lnTo>
                  <a:lnTo>
                    <a:pt x="450" y="497"/>
                  </a:lnTo>
                  <a:lnTo>
                    <a:pt x="434" y="505"/>
                  </a:lnTo>
                  <a:lnTo>
                    <a:pt x="418" y="510"/>
                  </a:lnTo>
                  <a:lnTo>
                    <a:pt x="401" y="513"/>
                  </a:lnTo>
                  <a:lnTo>
                    <a:pt x="386" y="516"/>
                  </a:lnTo>
                  <a:lnTo>
                    <a:pt x="353" y="517"/>
                  </a:lnTo>
                  <a:lnTo>
                    <a:pt x="321" y="512"/>
                  </a:lnTo>
                  <a:lnTo>
                    <a:pt x="293" y="499"/>
                  </a:lnTo>
                  <a:lnTo>
                    <a:pt x="277" y="494"/>
                  </a:lnTo>
                  <a:lnTo>
                    <a:pt x="265" y="487"/>
                  </a:lnTo>
                  <a:lnTo>
                    <a:pt x="251" y="483"/>
                  </a:lnTo>
                  <a:lnTo>
                    <a:pt x="242" y="477"/>
                  </a:lnTo>
                  <a:lnTo>
                    <a:pt x="221" y="468"/>
                  </a:lnTo>
                  <a:lnTo>
                    <a:pt x="204" y="459"/>
                  </a:lnTo>
                  <a:lnTo>
                    <a:pt x="178" y="429"/>
                  </a:lnTo>
                  <a:lnTo>
                    <a:pt x="157" y="376"/>
                  </a:lnTo>
                  <a:lnTo>
                    <a:pt x="149" y="340"/>
                  </a:lnTo>
                  <a:lnTo>
                    <a:pt x="142" y="303"/>
                  </a:lnTo>
                  <a:lnTo>
                    <a:pt x="133" y="231"/>
                  </a:lnTo>
                  <a:lnTo>
                    <a:pt x="130" y="169"/>
                  </a:lnTo>
                  <a:lnTo>
                    <a:pt x="137" y="121"/>
                  </a:lnTo>
                  <a:lnTo>
                    <a:pt x="149" y="80"/>
                  </a:lnTo>
                  <a:lnTo>
                    <a:pt x="160" y="41"/>
                  </a:lnTo>
                  <a:lnTo>
                    <a:pt x="171" y="0"/>
                  </a:lnTo>
                  <a:lnTo>
                    <a:pt x="69" y="117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99">
              <a:extLst>
                <a:ext uri="{FF2B5EF4-FFF2-40B4-BE49-F238E27FC236}">
                  <a16:creationId xmlns:a16="http://schemas.microsoft.com/office/drawing/2014/main" id="{65EBA75D-7646-44F5-A2D2-D8BB07C7E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" y="3110"/>
              <a:ext cx="83" cy="113"/>
            </a:xfrm>
            <a:custGeom>
              <a:avLst/>
              <a:gdLst>
                <a:gd name="T0" fmla="*/ 0 w 249"/>
                <a:gd name="T1" fmla="*/ 0 h 337"/>
                <a:gd name="T2" fmla="*/ 0 w 249"/>
                <a:gd name="T3" fmla="*/ 0 h 337"/>
                <a:gd name="T4" fmla="*/ 0 w 249"/>
                <a:gd name="T5" fmla="*/ 0 h 337"/>
                <a:gd name="T6" fmla="*/ 0 w 249"/>
                <a:gd name="T7" fmla="*/ 0 h 337"/>
                <a:gd name="T8" fmla="*/ 0 w 249"/>
                <a:gd name="T9" fmla="*/ 0 h 337"/>
                <a:gd name="T10" fmla="*/ 0 w 249"/>
                <a:gd name="T11" fmla="*/ 0 h 337"/>
                <a:gd name="T12" fmla="*/ 0 w 249"/>
                <a:gd name="T13" fmla="*/ 0 h 337"/>
                <a:gd name="T14" fmla="*/ 0 w 249"/>
                <a:gd name="T15" fmla="*/ 0 h 337"/>
                <a:gd name="T16" fmla="*/ 0 w 249"/>
                <a:gd name="T17" fmla="*/ 0 h 337"/>
                <a:gd name="T18" fmla="*/ 0 w 249"/>
                <a:gd name="T19" fmla="*/ 0 h 337"/>
                <a:gd name="T20" fmla="*/ 0 w 249"/>
                <a:gd name="T21" fmla="*/ 0 h 337"/>
                <a:gd name="T22" fmla="*/ 0 w 249"/>
                <a:gd name="T23" fmla="*/ 0 h 337"/>
                <a:gd name="T24" fmla="*/ 0 w 249"/>
                <a:gd name="T25" fmla="*/ 0 h 337"/>
                <a:gd name="T26" fmla="*/ 0 w 249"/>
                <a:gd name="T27" fmla="*/ 0 h 3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9"/>
                <a:gd name="T43" fmla="*/ 0 h 337"/>
                <a:gd name="T44" fmla="*/ 249 w 249"/>
                <a:gd name="T45" fmla="*/ 337 h 3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9" h="337">
                  <a:moveTo>
                    <a:pt x="4" y="124"/>
                  </a:moveTo>
                  <a:lnTo>
                    <a:pt x="36" y="40"/>
                  </a:lnTo>
                  <a:lnTo>
                    <a:pt x="100" y="0"/>
                  </a:lnTo>
                  <a:lnTo>
                    <a:pt x="183" y="1"/>
                  </a:lnTo>
                  <a:lnTo>
                    <a:pt x="233" y="59"/>
                  </a:lnTo>
                  <a:lnTo>
                    <a:pt x="249" y="135"/>
                  </a:lnTo>
                  <a:lnTo>
                    <a:pt x="238" y="234"/>
                  </a:lnTo>
                  <a:lnTo>
                    <a:pt x="188" y="305"/>
                  </a:lnTo>
                  <a:lnTo>
                    <a:pt x="126" y="337"/>
                  </a:lnTo>
                  <a:lnTo>
                    <a:pt x="62" y="318"/>
                  </a:lnTo>
                  <a:lnTo>
                    <a:pt x="19" y="264"/>
                  </a:lnTo>
                  <a:lnTo>
                    <a:pt x="0" y="180"/>
                  </a:lnTo>
                  <a:lnTo>
                    <a:pt x="4" y="124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200">
              <a:extLst>
                <a:ext uri="{FF2B5EF4-FFF2-40B4-BE49-F238E27FC236}">
                  <a16:creationId xmlns:a16="http://schemas.microsoft.com/office/drawing/2014/main" id="{0951490F-1DBB-4487-9137-81DCD01D8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8" y="3208"/>
              <a:ext cx="443" cy="100"/>
            </a:xfrm>
            <a:custGeom>
              <a:avLst/>
              <a:gdLst>
                <a:gd name="T0" fmla="*/ 0 w 1330"/>
                <a:gd name="T1" fmla="*/ 0 h 299"/>
                <a:gd name="T2" fmla="*/ 0 w 1330"/>
                <a:gd name="T3" fmla="*/ 0 h 299"/>
                <a:gd name="T4" fmla="*/ 0 w 1330"/>
                <a:gd name="T5" fmla="*/ 0 h 299"/>
                <a:gd name="T6" fmla="*/ 0 w 1330"/>
                <a:gd name="T7" fmla="*/ 0 h 299"/>
                <a:gd name="T8" fmla="*/ 0 w 1330"/>
                <a:gd name="T9" fmla="*/ 0 h 299"/>
                <a:gd name="T10" fmla="*/ 0 w 1330"/>
                <a:gd name="T11" fmla="*/ 0 h 299"/>
                <a:gd name="T12" fmla="*/ 0 w 1330"/>
                <a:gd name="T13" fmla="*/ 0 h 299"/>
                <a:gd name="T14" fmla="*/ 0 w 1330"/>
                <a:gd name="T15" fmla="*/ 0 h 299"/>
                <a:gd name="T16" fmla="*/ 0 w 1330"/>
                <a:gd name="T17" fmla="*/ 0 h 299"/>
                <a:gd name="T18" fmla="*/ 0 w 1330"/>
                <a:gd name="T19" fmla="*/ 0 h 299"/>
                <a:gd name="T20" fmla="*/ 0 w 1330"/>
                <a:gd name="T21" fmla="*/ 0 h 299"/>
                <a:gd name="T22" fmla="*/ 0 w 1330"/>
                <a:gd name="T23" fmla="*/ 0 h 2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30"/>
                <a:gd name="T37" fmla="*/ 0 h 299"/>
                <a:gd name="T38" fmla="*/ 1330 w 1330"/>
                <a:gd name="T39" fmla="*/ 299 h 29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30" h="299">
                  <a:moveTo>
                    <a:pt x="1141" y="0"/>
                  </a:moveTo>
                  <a:lnTo>
                    <a:pt x="606" y="49"/>
                  </a:lnTo>
                  <a:lnTo>
                    <a:pt x="0" y="193"/>
                  </a:lnTo>
                  <a:lnTo>
                    <a:pt x="433" y="155"/>
                  </a:lnTo>
                  <a:lnTo>
                    <a:pt x="134" y="270"/>
                  </a:lnTo>
                  <a:lnTo>
                    <a:pt x="718" y="175"/>
                  </a:lnTo>
                  <a:lnTo>
                    <a:pt x="444" y="299"/>
                  </a:lnTo>
                  <a:lnTo>
                    <a:pt x="945" y="199"/>
                  </a:lnTo>
                  <a:lnTo>
                    <a:pt x="810" y="278"/>
                  </a:lnTo>
                  <a:lnTo>
                    <a:pt x="1330" y="1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5" name="Group 236">
            <a:extLst>
              <a:ext uri="{FF2B5EF4-FFF2-40B4-BE49-F238E27FC236}">
                <a16:creationId xmlns:a16="http://schemas.microsoft.com/office/drawing/2014/main" id="{6DE15FB8-E821-4247-AD9C-25B42453C8BC}"/>
              </a:ext>
            </a:extLst>
          </p:cNvPr>
          <p:cNvGrpSpPr>
            <a:grpSpLocks/>
          </p:cNvGrpSpPr>
          <p:nvPr/>
        </p:nvGrpSpPr>
        <p:grpSpPr bwMode="auto">
          <a:xfrm>
            <a:off x="6949730" y="499026"/>
            <a:ext cx="838200" cy="416190"/>
            <a:chOff x="2448" y="2496"/>
            <a:chExt cx="1152" cy="572"/>
          </a:xfrm>
        </p:grpSpPr>
        <p:sp>
          <p:nvSpPr>
            <p:cNvPr id="26" name="Freeform 201">
              <a:extLst>
                <a:ext uri="{FF2B5EF4-FFF2-40B4-BE49-F238E27FC236}">
                  <a16:creationId xmlns:a16="http://schemas.microsoft.com/office/drawing/2014/main" id="{FB64534C-9D4D-46A5-8F7E-A7DAC32623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8" y="2617"/>
              <a:ext cx="349" cy="259"/>
            </a:xfrm>
            <a:custGeom>
              <a:avLst/>
              <a:gdLst>
                <a:gd name="T0" fmla="*/ 0 w 1047"/>
                <a:gd name="T1" fmla="*/ 0 h 776"/>
                <a:gd name="T2" fmla="*/ 0 w 1047"/>
                <a:gd name="T3" fmla="*/ 0 h 776"/>
                <a:gd name="T4" fmla="*/ 0 w 1047"/>
                <a:gd name="T5" fmla="*/ 0 h 776"/>
                <a:gd name="T6" fmla="*/ 0 w 1047"/>
                <a:gd name="T7" fmla="*/ 0 h 776"/>
                <a:gd name="T8" fmla="*/ 0 w 1047"/>
                <a:gd name="T9" fmla="*/ 0 h 776"/>
                <a:gd name="T10" fmla="*/ 0 w 1047"/>
                <a:gd name="T11" fmla="*/ 0 h 776"/>
                <a:gd name="T12" fmla="*/ 0 w 1047"/>
                <a:gd name="T13" fmla="*/ 0 h 776"/>
                <a:gd name="T14" fmla="*/ 0 w 1047"/>
                <a:gd name="T15" fmla="*/ 0 h 776"/>
                <a:gd name="T16" fmla="*/ 0 w 1047"/>
                <a:gd name="T17" fmla="*/ 0 h 776"/>
                <a:gd name="T18" fmla="*/ 0 w 1047"/>
                <a:gd name="T19" fmla="*/ 0 h 776"/>
                <a:gd name="T20" fmla="*/ 0 w 1047"/>
                <a:gd name="T21" fmla="*/ 0 h 7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47"/>
                <a:gd name="T34" fmla="*/ 0 h 776"/>
                <a:gd name="T35" fmla="*/ 1047 w 1047"/>
                <a:gd name="T36" fmla="*/ 776 h 7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47" h="776">
                  <a:moveTo>
                    <a:pt x="952" y="0"/>
                  </a:moveTo>
                  <a:lnTo>
                    <a:pt x="195" y="70"/>
                  </a:lnTo>
                  <a:lnTo>
                    <a:pt x="0" y="247"/>
                  </a:lnTo>
                  <a:lnTo>
                    <a:pt x="5" y="776"/>
                  </a:lnTo>
                  <a:lnTo>
                    <a:pt x="129" y="774"/>
                  </a:lnTo>
                  <a:lnTo>
                    <a:pt x="148" y="249"/>
                  </a:lnTo>
                  <a:lnTo>
                    <a:pt x="359" y="282"/>
                  </a:lnTo>
                  <a:lnTo>
                    <a:pt x="226" y="121"/>
                  </a:lnTo>
                  <a:lnTo>
                    <a:pt x="1047" y="3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202">
              <a:extLst>
                <a:ext uri="{FF2B5EF4-FFF2-40B4-BE49-F238E27FC236}">
                  <a16:creationId xmlns:a16="http://schemas.microsoft.com/office/drawing/2014/main" id="{527C85DE-CF5C-4449-9B8B-119C981B1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2" y="2708"/>
              <a:ext cx="878" cy="217"/>
            </a:xfrm>
            <a:custGeom>
              <a:avLst/>
              <a:gdLst>
                <a:gd name="T0" fmla="*/ 0 w 2634"/>
                <a:gd name="T1" fmla="*/ 0 h 651"/>
                <a:gd name="T2" fmla="*/ 0 w 2634"/>
                <a:gd name="T3" fmla="*/ 0 h 651"/>
                <a:gd name="T4" fmla="*/ 0 w 2634"/>
                <a:gd name="T5" fmla="*/ 0 h 651"/>
                <a:gd name="T6" fmla="*/ 0 w 2634"/>
                <a:gd name="T7" fmla="*/ 0 h 651"/>
                <a:gd name="T8" fmla="*/ 0 w 2634"/>
                <a:gd name="T9" fmla="*/ 0 h 651"/>
                <a:gd name="T10" fmla="*/ 0 w 2634"/>
                <a:gd name="T11" fmla="*/ 0 h 651"/>
                <a:gd name="T12" fmla="*/ 0 w 2634"/>
                <a:gd name="T13" fmla="*/ 0 h 651"/>
                <a:gd name="T14" fmla="*/ 0 w 2634"/>
                <a:gd name="T15" fmla="*/ 0 h 651"/>
                <a:gd name="T16" fmla="*/ 0 w 2634"/>
                <a:gd name="T17" fmla="*/ 0 h 651"/>
                <a:gd name="T18" fmla="*/ 0 w 2634"/>
                <a:gd name="T19" fmla="*/ 0 h 651"/>
                <a:gd name="T20" fmla="*/ 0 w 2634"/>
                <a:gd name="T21" fmla="*/ 0 h 651"/>
                <a:gd name="T22" fmla="*/ 0 w 2634"/>
                <a:gd name="T23" fmla="*/ 0 h 651"/>
                <a:gd name="T24" fmla="*/ 0 w 2634"/>
                <a:gd name="T25" fmla="*/ 0 h 651"/>
                <a:gd name="T26" fmla="*/ 0 w 2634"/>
                <a:gd name="T27" fmla="*/ 0 h 651"/>
                <a:gd name="T28" fmla="*/ 0 w 2634"/>
                <a:gd name="T29" fmla="*/ 0 h 651"/>
                <a:gd name="T30" fmla="*/ 0 w 2634"/>
                <a:gd name="T31" fmla="*/ 0 h 651"/>
                <a:gd name="T32" fmla="*/ 0 w 2634"/>
                <a:gd name="T33" fmla="*/ 0 h 651"/>
                <a:gd name="T34" fmla="*/ 0 w 2634"/>
                <a:gd name="T35" fmla="*/ 0 h 651"/>
                <a:gd name="T36" fmla="*/ 0 w 2634"/>
                <a:gd name="T37" fmla="*/ 0 h 651"/>
                <a:gd name="T38" fmla="*/ 0 w 2634"/>
                <a:gd name="T39" fmla="*/ 0 h 651"/>
                <a:gd name="T40" fmla="*/ 0 w 2634"/>
                <a:gd name="T41" fmla="*/ 0 h 651"/>
                <a:gd name="T42" fmla="*/ 0 w 2634"/>
                <a:gd name="T43" fmla="*/ 0 h 651"/>
                <a:gd name="T44" fmla="*/ 0 w 2634"/>
                <a:gd name="T45" fmla="*/ 0 h 651"/>
                <a:gd name="T46" fmla="*/ 0 w 2634"/>
                <a:gd name="T47" fmla="*/ 0 h 651"/>
                <a:gd name="T48" fmla="*/ 0 w 2634"/>
                <a:gd name="T49" fmla="*/ 0 h 651"/>
                <a:gd name="T50" fmla="*/ 0 w 2634"/>
                <a:gd name="T51" fmla="*/ 0 h 651"/>
                <a:gd name="T52" fmla="*/ 0 w 2634"/>
                <a:gd name="T53" fmla="*/ 0 h 651"/>
                <a:gd name="T54" fmla="*/ 0 w 2634"/>
                <a:gd name="T55" fmla="*/ 0 h 651"/>
                <a:gd name="T56" fmla="*/ 0 w 2634"/>
                <a:gd name="T57" fmla="*/ 0 h 651"/>
                <a:gd name="T58" fmla="*/ 0 w 2634"/>
                <a:gd name="T59" fmla="*/ 0 h 651"/>
                <a:gd name="T60" fmla="*/ 0 w 2634"/>
                <a:gd name="T61" fmla="*/ 0 h 651"/>
                <a:gd name="T62" fmla="*/ 0 w 2634"/>
                <a:gd name="T63" fmla="*/ 0 h 651"/>
                <a:gd name="T64" fmla="*/ 0 w 2634"/>
                <a:gd name="T65" fmla="*/ 0 h 651"/>
                <a:gd name="T66" fmla="*/ 0 w 2634"/>
                <a:gd name="T67" fmla="*/ 0 h 651"/>
                <a:gd name="T68" fmla="*/ 0 w 2634"/>
                <a:gd name="T69" fmla="*/ 0 h 651"/>
                <a:gd name="T70" fmla="*/ 0 w 2634"/>
                <a:gd name="T71" fmla="*/ 0 h 651"/>
                <a:gd name="T72" fmla="*/ 0 w 2634"/>
                <a:gd name="T73" fmla="*/ 0 h 651"/>
                <a:gd name="T74" fmla="*/ 0 w 2634"/>
                <a:gd name="T75" fmla="*/ 0 h 651"/>
                <a:gd name="T76" fmla="*/ 0 w 2634"/>
                <a:gd name="T77" fmla="*/ 0 h 651"/>
                <a:gd name="T78" fmla="*/ 0 w 2634"/>
                <a:gd name="T79" fmla="*/ 0 h 651"/>
                <a:gd name="T80" fmla="*/ 0 w 2634"/>
                <a:gd name="T81" fmla="*/ 0 h 651"/>
                <a:gd name="T82" fmla="*/ 0 w 2634"/>
                <a:gd name="T83" fmla="*/ 0 h 651"/>
                <a:gd name="T84" fmla="*/ 0 w 2634"/>
                <a:gd name="T85" fmla="*/ 0 h 651"/>
                <a:gd name="T86" fmla="*/ 0 w 2634"/>
                <a:gd name="T87" fmla="*/ 0 h 651"/>
                <a:gd name="T88" fmla="*/ 0 w 2634"/>
                <a:gd name="T89" fmla="*/ 0 h 651"/>
                <a:gd name="T90" fmla="*/ 0 w 2634"/>
                <a:gd name="T91" fmla="*/ 0 h 651"/>
                <a:gd name="T92" fmla="*/ 0 w 2634"/>
                <a:gd name="T93" fmla="*/ 0 h 651"/>
                <a:gd name="T94" fmla="*/ 0 w 2634"/>
                <a:gd name="T95" fmla="*/ 0 h 651"/>
                <a:gd name="T96" fmla="*/ 0 w 2634"/>
                <a:gd name="T97" fmla="*/ 0 h 651"/>
                <a:gd name="T98" fmla="*/ 0 w 2634"/>
                <a:gd name="T99" fmla="*/ 0 h 651"/>
                <a:gd name="T100" fmla="*/ 0 w 2634"/>
                <a:gd name="T101" fmla="*/ 0 h 651"/>
                <a:gd name="T102" fmla="*/ 0 w 2634"/>
                <a:gd name="T103" fmla="*/ 0 h 651"/>
                <a:gd name="T104" fmla="*/ 0 w 2634"/>
                <a:gd name="T105" fmla="*/ 0 h 651"/>
                <a:gd name="T106" fmla="*/ 0 w 2634"/>
                <a:gd name="T107" fmla="*/ 0 h 65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34"/>
                <a:gd name="T163" fmla="*/ 0 h 651"/>
                <a:gd name="T164" fmla="*/ 2634 w 2634"/>
                <a:gd name="T165" fmla="*/ 651 h 65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34" h="651">
                  <a:moveTo>
                    <a:pt x="248" y="24"/>
                  </a:moveTo>
                  <a:lnTo>
                    <a:pt x="242" y="28"/>
                  </a:lnTo>
                  <a:lnTo>
                    <a:pt x="225" y="35"/>
                  </a:lnTo>
                  <a:lnTo>
                    <a:pt x="214" y="40"/>
                  </a:lnTo>
                  <a:lnTo>
                    <a:pt x="200" y="47"/>
                  </a:lnTo>
                  <a:lnTo>
                    <a:pt x="185" y="55"/>
                  </a:lnTo>
                  <a:lnTo>
                    <a:pt x="177" y="61"/>
                  </a:lnTo>
                  <a:lnTo>
                    <a:pt x="169" y="65"/>
                  </a:lnTo>
                  <a:lnTo>
                    <a:pt x="160" y="69"/>
                  </a:lnTo>
                  <a:lnTo>
                    <a:pt x="153" y="76"/>
                  </a:lnTo>
                  <a:lnTo>
                    <a:pt x="144" y="83"/>
                  </a:lnTo>
                  <a:lnTo>
                    <a:pt x="135" y="88"/>
                  </a:lnTo>
                  <a:lnTo>
                    <a:pt x="119" y="102"/>
                  </a:lnTo>
                  <a:lnTo>
                    <a:pt x="101" y="117"/>
                  </a:lnTo>
                  <a:lnTo>
                    <a:pt x="86" y="134"/>
                  </a:lnTo>
                  <a:lnTo>
                    <a:pt x="71" y="152"/>
                  </a:lnTo>
                  <a:lnTo>
                    <a:pt x="57" y="171"/>
                  </a:lnTo>
                  <a:lnTo>
                    <a:pt x="44" y="191"/>
                  </a:lnTo>
                  <a:lnTo>
                    <a:pt x="33" y="213"/>
                  </a:lnTo>
                  <a:lnTo>
                    <a:pt x="25" y="235"/>
                  </a:lnTo>
                  <a:lnTo>
                    <a:pt x="11" y="274"/>
                  </a:lnTo>
                  <a:lnTo>
                    <a:pt x="0" y="348"/>
                  </a:lnTo>
                  <a:lnTo>
                    <a:pt x="2" y="381"/>
                  </a:lnTo>
                  <a:lnTo>
                    <a:pt x="9" y="412"/>
                  </a:lnTo>
                  <a:lnTo>
                    <a:pt x="17" y="440"/>
                  </a:lnTo>
                  <a:lnTo>
                    <a:pt x="22" y="454"/>
                  </a:lnTo>
                  <a:lnTo>
                    <a:pt x="28" y="467"/>
                  </a:lnTo>
                  <a:lnTo>
                    <a:pt x="35" y="478"/>
                  </a:lnTo>
                  <a:lnTo>
                    <a:pt x="44" y="489"/>
                  </a:lnTo>
                  <a:lnTo>
                    <a:pt x="64" y="507"/>
                  </a:lnTo>
                  <a:lnTo>
                    <a:pt x="73" y="513"/>
                  </a:lnTo>
                  <a:lnTo>
                    <a:pt x="86" y="519"/>
                  </a:lnTo>
                  <a:lnTo>
                    <a:pt x="97" y="523"/>
                  </a:lnTo>
                  <a:lnTo>
                    <a:pt x="108" y="527"/>
                  </a:lnTo>
                  <a:lnTo>
                    <a:pt x="129" y="533"/>
                  </a:lnTo>
                  <a:lnTo>
                    <a:pt x="146" y="537"/>
                  </a:lnTo>
                  <a:lnTo>
                    <a:pt x="162" y="537"/>
                  </a:lnTo>
                  <a:lnTo>
                    <a:pt x="979" y="562"/>
                  </a:lnTo>
                  <a:lnTo>
                    <a:pt x="1118" y="527"/>
                  </a:lnTo>
                  <a:lnTo>
                    <a:pt x="1122" y="617"/>
                  </a:lnTo>
                  <a:lnTo>
                    <a:pt x="1213" y="560"/>
                  </a:lnTo>
                  <a:lnTo>
                    <a:pt x="1224" y="530"/>
                  </a:lnTo>
                  <a:lnTo>
                    <a:pt x="1230" y="515"/>
                  </a:lnTo>
                  <a:lnTo>
                    <a:pt x="1238" y="500"/>
                  </a:lnTo>
                  <a:lnTo>
                    <a:pt x="1247" y="483"/>
                  </a:lnTo>
                  <a:lnTo>
                    <a:pt x="1257" y="464"/>
                  </a:lnTo>
                  <a:lnTo>
                    <a:pt x="1268" y="447"/>
                  </a:lnTo>
                  <a:lnTo>
                    <a:pt x="1282" y="428"/>
                  </a:lnTo>
                  <a:lnTo>
                    <a:pt x="1297" y="412"/>
                  </a:lnTo>
                  <a:lnTo>
                    <a:pt x="1314" y="396"/>
                  </a:lnTo>
                  <a:lnTo>
                    <a:pt x="1322" y="390"/>
                  </a:lnTo>
                  <a:lnTo>
                    <a:pt x="1332" y="383"/>
                  </a:lnTo>
                  <a:lnTo>
                    <a:pt x="1341" y="377"/>
                  </a:lnTo>
                  <a:lnTo>
                    <a:pt x="1351" y="372"/>
                  </a:lnTo>
                  <a:lnTo>
                    <a:pt x="1362" y="366"/>
                  </a:lnTo>
                  <a:lnTo>
                    <a:pt x="1373" y="363"/>
                  </a:lnTo>
                  <a:lnTo>
                    <a:pt x="1395" y="358"/>
                  </a:lnTo>
                  <a:lnTo>
                    <a:pt x="1442" y="357"/>
                  </a:lnTo>
                  <a:lnTo>
                    <a:pt x="1486" y="359"/>
                  </a:lnTo>
                  <a:lnTo>
                    <a:pt x="1527" y="370"/>
                  </a:lnTo>
                  <a:lnTo>
                    <a:pt x="1547" y="377"/>
                  </a:lnTo>
                  <a:lnTo>
                    <a:pt x="1566" y="385"/>
                  </a:lnTo>
                  <a:lnTo>
                    <a:pt x="1584" y="395"/>
                  </a:lnTo>
                  <a:lnTo>
                    <a:pt x="1592" y="399"/>
                  </a:lnTo>
                  <a:lnTo>
                    <a:pt x="1599" y="405"/>
                  </a:lnTo>
                  <a:lnTo>
                    <a:pt x="1626" y="428"/>
                  </a:lnTo>
                  <a:lnTo>
                    <a:pt x="1648" y="454"/>
                  </a:lnTo>
                  <a:lnTo>
                    <a:pt x="1662" y="485"/>
                  </a:lnTo>
                  <a:lnTo>
                    <a:pt x="1673" y="516"/>
                  </a:lnTo>
                  <a:lnTo>
                    <a:pt x="1682" y="545"/>
                  </a:lnTo>
                  <a:lnTo>
                    <a:pt x="1693" y="599"/>
                  </a:lnTo>
                  <a:lnTo>
                    <a:pt x="1701" y="651"/>
                  </a:lnTo>
                  <a:lnTo>
                    <a:pt x="2623" y="560"/>
                  </a:lnTo>
                  <a:lnTo>
                    <a:pt x="2634" y="507"/>
                  </a:lnTo>
                  <a:lnTo>
                    <a:pt x="1931" y="526"/>
                  </a:lnTo>
                  <a:lnTo>
                    <a:pt x="1917" y="511"/>
                  </a:lnTo>
                  <a:lnTo>
                    <a:pt x="1899" y="493"/>
                  </a:lnTo>
                  <a:lnTo>
                    <a:pt x="1877" y="472"/>
                  </a:lnTo>
                  <a:lnTo>
                    <a:pt x="1863" y="460"/>
                  </a:lnTo>
                  <a:lnTo>
                    <a:pt x="1850" y="446"/>
                  </a:lnTo>
                  <a:lnTo>
                    <a:pt x="1833" y="432"/>
                  </a:lnTo>
                  <a:lnTo>
                    <a:pt x="1817" y="418"/>
                  </a:lnTo>
                  <a:lnTo>
                    <a:pt x="1800" y="403"/>
                  </a:lnTo>
                  <a:lnTo>
                    <a:pt x="1784" y="388"/>
                  </a:lnTo>
                  <a:lnTo>
                    <a:pt x="1764" y="373"/>
                  </a:lnTo>
                  <a:lnTo>
                    <a:pt x="1745" y="358"/>
                  </a:lnTo>
                  <a:lnTo>
                    <a:pt x="1726" y="341"/>
                  </a:lnTo>
                  <a:lnTo>
                    <a:pt x="1716" y="335"/>
                  </a:lnTo>
                  <a:lnTo>
                    <a:pt x="1705" y="326"/>
                  </a:lnTo>
                  <a:lnTo>
                    <a:pt x="1695" y="319"/>
                  </a:lnTo>
                  <a:lnTo>
                    <a:pt x="1684" y="313"/>
                  </a:lnTo>
                  <a:lnTo>
                    <a:pt x="1675" y="306"/>
                  </a:lnTo>
                  <a:lnTo>
                    <a:pt x="1664" y="297"/>
                  </a:lnTo>
                  <a:lnTo>
                    <a:pt x="1655" y="290"/>
                  </a:lnTo>
                  <a:lnTo>
                    <a:pt x="1646" y="284"/>
                  </a:lnTo>
                  <a:lnTo>
                    <a:pt x="1635" y="278"/>
                  </a:lnTo>
                  <a:lnTo>
                    <a:pt x="1625" y="271"/>
                  </a:lnTo>
                  <a:lnTo>
                    <a:pt x="1614" y="266"/>
                  </a:lnTo>
                  <a:lnTo>
                    <a:pt x="1604" y="259"/>
                  </a:lnTo>
                  <a:lnTo>
                    <a:pt x="1593" y="253"/>
                  </a:lnTo>
                  <a:lnTo>
                    <a:pt x="1584" y="249"/>
                  </a:lnTo>
                  <a:lnTo>
                    <a:pt x="1573" y="244"/>
                  </a:lnTo>
                  <a:lnTo>
                    <a:pt x="1563" y="240"/>
                  </a:lnTo>
                  <a:lnTo>
                    <a:pt x="1553" y="235"/>
                  </a:lnTo>
                  <a:lnTo>
                    <a:pt x="1544" y="231"/>
                  </a:lnTo>
                  <a:lnTo>
                    <a:pt x="1524" y="224"/>
                  </a:lnTo>
                  <a:lnTo>
                    <a:pt x="1505" y="219"/>
                  </a:lnTo>
                  <a:lnTo>
                    <a:pt x="1487" y="215"/>
                  </a:lnTo>
                  <a:lnTo>
                    <a:pt x="1471" y="213"/>
                  </a:lnTo>
                  <a:lnTo>
                    <a:pt x="1436" y="216"/>
                  </a:lnTo>
                  <a:lnTo>
                    <a:pt x="1407" y="226"/>
                  </a:lnTo>
                  <a:lnTo>
                    <a:pt x="1392" y="231"/>
                  </a:lnTo>
                  <a:lnTo>
                    <a:pt x="1377" y="237"/>
                  </a:lnTo>
                  <a:lnTo>
                    <a:pt x="1362" y="244"/>
                  </a:lnTo>
                  <a:lnTo>
                    <a:pt x="1348" y="252"/>
                  </a:lnTo>
                  <a:lnTo>
                    <a:pt x="1334" y="259"/>
                  </a:lnTo>
                  <a:lnTo>
                    <a:pt x="1321" y="267"/>
                  </a:lnTo>
                  <a:lnTo>
                    <a:pt x="1307" y="277"/>
                  </a:lnTo>
                  <a:lnTo>
                    <a:pt x="1300" y="282"/>
                  </a:lnTo>
                  <a:lnTo>
                    <a:pt x="1293" y="286"/>
                  </a:lnTo>
                  <a:lnTo>
                    <a:pt x="1286" y="290"/>
                  </a:lnTo>
                  <a:lnTo>
                    <a:pt x="1279" y="296"/>
                  </a:lnTo>
                  <a:lnTo>
                    <a:pt x="1272" y="299"/>
                  </a:lnTo>
                  <a:lnTo>
                    <a:pt x="1267" y="304"/>
                  </a:lnTo>
                  <a:lnTo>
                    <a:pt x="1260" y="308"/>
                  </a:lnTo>
                  <a:lnTo>
                    <a:pt x="1254" y="313"/>
                  </a:lnTo>
                  <a:lnTo>
                    <a:pt x="1247" y="318"/>
                  </a:lnTo>
                  <a:lnTo>
                    <a:pt x="1241" y="322"/>
                  </a:lnTo>
                  <a:lnTo>
                    <a:pt x="1234" y="328"/>
                  </a:lnTo>
                  <a:lnTo>
                    <a:pt x="1228" y="332"/>
                  </a:lnTo>
                  <a:lnTo>
                    <a:pt x="1223" y="336"/>
                  </a:lnTo>
                  <a:lnTo>
                    <a:pt x="1217" y="340"/>
                  </a:lnTo>
                  <a:lnTo>
                    <a:pt x="1212" y="344"/>
                  </a:lnTo>
                  <a:lnTo>
                    <a:pt x="1206" y="350"/>
                  </a:lnTo>
                  <a:lnTo>
                    <a:pt x="1194" y="358"/>
                  </a:lnTo>
                  <a:lnTo>
                    <a:pt x="1184" y="366"/>
                  </a:lnTo>
                  <a:lnTo>
                    <a:pt x="1173" y="373"/>
                  </a:lnTo>
                  <a:lnTo>
                    <a:pt x="1163" y="380"/>
                  </a:lnTo>
                  <a:lnTo>
                    <a:pt x="1154" y="385"/>
                  </a:lnTo>
                  <a:lnTo>
                    <a:pt x="1146" y="390"/>
                  </a:lnTo>
                  <a:lnTo>
                    <a:pt x="1137" y="395"/>
                  </a:lnTo>
                  <a:lnTo>
                    <a:pt x="1121" y="402"/>
                  </a:lnTo>
                  <a:lnTo>
                    <a:pt x="1107" y="405"/>
                  </a:lnTo>
                  <a:lnTo>
                    <a:pt x="1096" y="402"/>
                  </a:lnTo>
                  <a:lnTo>
                    <a:pt x="1086" y="395"/>
                  </a:lnTo>
                  <a:lnTo>
                    <a:pt x="1077" y="373"/>
                  </a:lnTo>
                  <a:lnTo>
                    <a:pt x="1072" y="351"/>
                  </a:lnTo>
                  <a:lnTo>
                    <a:pt x="1075" y="329"/>
                  </a:lnTo>
                  <a:lnTo>
                    <a:pt x="1082" y="311"/>
                  </a:lnTo>
                  <a:lnTo>
                    <a:pt x="1092" y="293"/>
                  </a:lnTo>
                  <a:lnTo>
                    <a:pt x="1099" y="281"/>
                  </a:lnTo>
                  <a:lnTo>
                    <a:pt x="1108" y="267"/>
                  </a:lnTo>
                  <a:lnTo>
                    <a:pt x="1112" y="165"/>
                  </a:lnTo>
                  <a:lnTo>
                    <a:pt x="1088" y="145"/>
                  </a:lnTo>
                  <a:lnTo>
                    <a:pt x="1078" y="138"/>
                  </a:lnTo>
                  <a:lnTo>
                    <a:pt x="1068" y="129"/>
                  </a:lnTo>
                  <a:lnTo>
                    <a:pt x="1061" y="124"/>
                  </a:lnTo>
                  <a:lnTo>
                    <a:pt x="1056" y="121"/>
                  </a:lnTo>
                  <a:lnTo>
                    <a:pt x="1050" y="117"/>
                  </a:lnTo>
                  <a:lnTo>
                    <a:pt x="1045" y="138"/>
                  </a:lnTo>
                  <a:lnTo>
                    <a:pt x="1035" y="158"/>
                  </a:lnTo>
                  <a:lnTo>
                    <a:pt x="1028" y="169"/>
                  </a:lnTo>
                  <a:lnTo>
                    <a:pt x="1019" y="182"/>
                  </a:lnTo>
                  <a:lnTo>
                    <a:pt x="1002" y="201"/>
                  </a:lnTo>
                  <a:lnTo>
                    <a:pt x="990" y="212"/>
                  </a:lnTo>
                  <a:lnTo>
                    <a:pt x="977" y="216"/>
                  </a:lnTo>
                  <a:lnTo>
                    <a:pt x="972" y="275"/>
                  </a:lnTo>
                  <a:lnTo>
                    <a:pt x="964" y="297"/>
                  </a:lnTo>
                  <a:lnTo>
                    <a:pt x="958" y="310"/>
                  </a:lnTo>
                  <a:lnTo>
                    <a:pt x="951" y="321"/>
                  </a:lnTo>
                  <a:lnTo>
                    <a:pt x="933" y="337"/>
                  </a:lnTo>
                  <a:lnTo>
                    <a:pt x="922" y="344"/>
                  </a:lnTo>
                  <a:lnTo>
                    <a:pt x="908" y="350"/>
                  </a:lnTo>
                  <a:lnTo>
                    <a:pt x="881" y="355"/>
                  </a:lnTo>
                  <a:lnTo>
                    <a:pt x="858" y="357"/>
                  </a:lnTo>
                  <a:lnTo>
                    <a:pt x="838" y="352"/>
                  </a:lnTo>
                  <a:lnTo>
                    <a:pt x="822" y="346"/>
                  </a:lnTo>
                  <a:lnTo>
                    <a:pt x="796" y="321"/>
                  </a:lnTo>
                  <a:lnTo>
                    <a:pt x="783" y="303"/>
                  </a:lnTo>
                  <a:lnTo>
                    <a:pt x="773" y="282"/>
                  </a:lnTo>
                  <a:lnTo>
                    <a:pt x="768" y="259"/>
                  </a:lnTo>
                  <a:lnTo>
                    <a:pt x="767" y="235"/>
                  </a:lnTo>
                  <a:lnTo>
                    <a:pt x="769" y="212"/>
                  </a:lnTo>
                  <a:lnTo>
                    <a:pt x="775" y="190"/>
                  </a:lnTo>
                  <a:lnTo>
                    <a:pt x="782" y="172"/>
                  </a:lnTo>
                  <a:lnTo>
                    <a:pt x="789" y="157"/>
                  </a:lnTo>
                  <a:lnTo>
                    <a:pt x="796" y="143"/>
                  </a:lnTo>
                  <a:lnTo>
                    <a:pt x="733" y="0"/>
                  </a:lnTo>
                  <a:lnTo>
                    <a:pt x="707" y="500"/>
                  </a:lnTo>
                  <a:lnTo>
                    <a:pt x="426" y="491"/>
                  </a:lnTo>
                  <a:lnTo>
                    <a:pt x="390" y="380"/>
                  </a:lnTo>
                  <a:lnTo>
                    <a:pt x="383" y="385"/>
                  </a:lnTo>
                  <a:lnTo>
                    <a:pt x="375" y="390"/>
                  </a:lnTo>
                  <a:lnTo>
                    <a:pt x="364" y="396"/>
                  </a:lnTo>
                  <a:lnTo>
                    <a:pt x="350" y="405"/>
                  </a:lnTo>
                  <a:lnTo>
                    <a:pt x="335" y="413"/>
                  </a:lnTo>
                  <a:lnTo>
                    <a:pt x="317" y="420"/>
                  </a:lnTo>
                  <a:lnTo>
                    <a:pt x="301" y="427"/>
                  </a:lnTo>
                  <a:lnTo>
                    <a:pt x="282" y="435"/>
                  </a:lnTo>
                  <a:lnTo>
                    <a:pt x="261" y="438"/>
                  </a:lnTo>
                  <a:lnTo>
                    <a:pt x="221" y="440"/>
                  </a:lnTo>
                  <a:lnTo>
                    <a:pt x="184" y="429"/>
                  </a:lnTo>
                  <a:lnTo>
                    <a:pt x="152" y="403"/>
                  </a:lnTo>
                  <a:lnTo>
                    <a:pt x="140" y="384"/>
                  </a:lnTo>
                  <a:lnTo>
                    <a:pt x="127" y="366"/>
                  </a:lnTo>
                  <a:lnTo>
                    <a:pt x="118" y="350"/>
                  </a:lnTo>
                  <a:lnTo>
                    <a:pt x="109" y="332"/>
                  </a:lnTo>
                  <a:lnTo>
                    <a:pt x="93" y="267"/>
                  </a:lnTo>
                  <a:lnTo>
                    <a:pt x="95" y="212"/>
                  </a:lnTo>
                  <a:lnTo>
                    <a:pt x="104" y="187"/>
                  </a:lnTo>
                  <a:lnTo>
                    <a:pt x="113" y="167"/>
                  </a:lnTo>
                  <a:lnTo>
                    <a:pt x="127" y="145"/>
                  </a:lnTo>
                  <a:lnTo>
                    <a:pt x="146" y="123"/>
                  </a:lnTo>
                  <a:lnTo>
                    <a:pt x="170" y="99"/>
                  </a:lnTo>
                  <a:lnTo>
                    <a:pt x="193" y="76"/>
                  </a:lnTo>
                  <a:lnTo>
                    <a:pt x="214" y="55"/>
                  </a:lnTo>
                  <a:lnTo>
                    <a:pt x="232" y="39"/>
                  </a:lnTo>
                  <a:lnTo>
                    <a:pt x="248" y="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3">
              <a:extLst>
                <a:ext uri="{FF2B5EF4-FFF2-40B4-BE49-F238E27FC236}">
                  <a16:creationId xmlns:a16="http://schemas.microsoft.com/office/drawing/2014/main" id="{445CE34F-D7FD-4F47-B0BF-01FA64FE8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1" y="2864"/>
              <a:ext cx="389" cy="88"/>
            </a:xfrm>
            <a:custGeom>
              <a:avLst/>
              <a:gdLst>
                <a:gd name="T0" fmla="*/ 0 w 1169"/>
                <a:gd name="T1" fmla="*/ 0 h 264"/>
                <a:gd name="T2" fmla="*/ 0 w 1169"/>
                <a:gd name="T3" fmla="*/ 0 h 264"/>
                <a:gd name="T4" fmla="*/ 0 w 1169"/>
                <a:gd name="T5" fmla="*/ 0 h 264"/>
                <a:gd name="T6" fmla="*/ 0 w 1169"/>
                <a:gd name="T7" fmla="*/ 0 h 264"/>
                <a:gd name="T8" fmla="*/ 0 w 1169"/>
                <a:gd name="T9" fmla="*/ 0 h 264"/>
                <a:gd name="T10" fmla="*/ 0 w 1169"/>
                <a:gd name="T11" fmla="*/ 0 h 264"/>
                <a:gd name="T12" fmla="*/ 0 w 1169"/>
                <a:gd name="T13" fmla="*/ 0 h 264"/>
                <a:gd name="T14" fmla="*/ 0 w 1169"/>
                <a:gd name="T15" fmla="*/ 0 h 264"/>
                <a:gd name="T16" fmla="*/ 0 w 1169"/>
                <a:gd name="T17" fmla="*/ 0 h 264"/>
                <a:gd name="T18" fmla="*/ 0 w 1169"/>
                <a:gd name="T19" fmla="*/ 0 h 264"/>
                <a:gd name="T20" fmla="*/ 0 w 1169"/>
                <a:gd name="T21" fmla="*/ 0 h 264"/>
                <a:gd name="T22" fmla="*/ 0 w 1169"/>
                <a:gd name="T23" fmla="*/ 0 h 264"/>
                <a:gd name="T24" fmla="*/ 0 w 1169"/>
                <a:gd name="T25" fmla="*/ 0 h 264"/>
                <a:gd name="T26" fmla="*/ 0 w 1169"/>
                <a:gd name="T27" fmla="*/ 0 h 264"/>
                <a:gd name="T28" fmla="*/ 0 w 1169"/>
                <a:gd name="T29" fmla="*/ 0 h 264"/>
                <a:gd name="T30" fmla="*/ 0 w 1169"/>
                <a:gd name="T31" fmla="*/ 0 h 264"/>
                <a:gd name="T32" fmla="*/ 0 w 1169"/>
                <a:gd name="T33" fmla="*/ 0 h 264"/>
                <a:gd name="T34" fmla="*/ 0 w 1169"/>
                <a:gd name="T35" fmla="*/ 0 h 264"/>
                <a:gd name="T36" fmla="*/ 0 w 1169"/>
                <a:gd name="T37" fmla="*/ 0 h 264"/>
                <a:gd name="T38" fmla="*/ 0 w 1169"/>
                <a:gd name="T39" fmla="*/ 0 h 264"/>
                <a:gd name="T40" fmla="*/ 0 w 1169"/>
                <a:gd name="T41" fmla="*/ 0 h 264"/>
                <a:gd name="T42" fmla="*/ 0 w 1169"/>
                <a:gd name="T43" fmla="*/ 0 h 264"/>
                <a:gd name="T44" fmla="*/ 0 w 1169"/>
                <a:gd name="T45" fmla="*/ 0 h 264"/>
                <a:gd name="T46" fmla="*/ 0 w 1169"/>
                <a:gd name="T47" fmla="*/ 0 h 264"/>
                <a:gd name="T48" fmla="*/ 0 w 1169"/>
                <a:gd name="T49" fmla="*/ 0 h 264"/>
                <a:gd name="T50" fmla="*/ 0 w 1169"/>
                <a:gd name="T51" fmla="*/ 0 h 264"/>
                <a:gd name="T52" fmla="*/ 0 w 1169"/>
                <a:gd name="T53" fmla="*/ 0 h 264"/>
                <a:gd name="T54" fmla="*/ 0 w 1169"/>
                <a:gd name="T55" fmla="*/ 0 h 264"/>
                <a:gd name="T56" fmla="*/ 0 w 1169"/>
                <a:gd name="T57" fmla="*/ 0 h 264"/>
                <a:gd name="T58" fmla="*/ 0 w 1169"/>
                <a:gd name="T59" fmla="*/ 0 h 264"/>
                <a:gd name="T60" fmla="*/ 0 w 1169"/>
                <a:gd name="T61" fmla="*/ 0 h 264"/>
                <a:gd name="T62" fmla="*/ 0 w 1169"/>
                <a:gd name="T63" fmla="*/ 0 h 264"/>
                <a:gd name="T64" fmla="*/ 0 w 1169"/>
                <a:gd name="T65" fmla="*/ 0 h 2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9"/>
                <a:gd name="T100" fmla="*/ 0 h 264"/>
                <a:gd name="T101" fmla="*/ 1169 w 1169"/>
                <a:gd name="T102" fmla="*/ 264 h 2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9" h="264">
                  <a:moveTo>
                    <a:pt x="48" y="0"/>
                  </a:moveTo>
                  <a:lnTo>
                    <a:pt x="35" y="16"/>
                  </a:lnTo>
                  <a:lnTo>
                    <a:pt x="22" y="33"/>
                  </a:lnTo>
                  <a:lnTo>
                    <a:pt x="10" y="55"/>
                  </a:lnTo>
                  <a:lnTo>
                    <a:pt x="0" y="108"/>
                  </a:lnTo>
                  <a:lnTo>
                    <a:pt x="2" y="123"/>
                  </a:lnTo>
                  <a:lnTo>
                    <a:pt x="9" y="139"/>
                  </a:lnTo>
                  <a:lnTo>
                    <a:pt x="15" y="154"/>
                  </a:lnTo>
                  <a:lnTo>
                    <a:pt x="29" y="168"/>
                  </a:lnTo>
                  <a:lnTo>
                    <a:pt x="33" y="170"/>
                  </a:lnTo>
                  <a:lnTo>
                    <a:pt x="39" y="176"/>
                  </a:lnTo>
                  <a:lnTo>
                    <a:pt x="54" y="181"/>
                  </a:lnTo>
                  <a:lnTo>
                    <a:pt x="72" y="188"/>
                  </a:lnTo>
                  <a:lnTo>
                    <a:pt x="97" y="195"/>
                  </a:lnTo>
                  <a:lnTo>
                    <a:pt x="123" y="201"/>
                  </a:lnTo>
                  <a:lnTo>
                    <a:pt x="153" y="207"/>
                  </a:lnTo>
                  <a:lnTo>
                    <a:pt x="186" y="213"/>
                  </a:lnTo>
                  <a:lnTo>
                    <a:pt x="224" y="218"/>
                  </a:lnTo>
                  <a:lnTo>
                    <a:pt x="262" y="224"/>
                  </a:lnTo>
                  <a:lnTo>
                    <a:pt x="303" y="229"/>
                  </a:lnTo>
                  <a:lnTo>
                    <a:pt x="346" y="234"/>
                  </a:lnTo>
                  <a:lnTo>
                    <a:pt x="392" y="238"/>
                  </a:lnTo>
                  <a:lnTo>
                    <a:pt x="437" y="243"/>
                  </a:lnTo>
                  <a:lnTo>
                    <a:pt x="484" y="246"/>
                  </a:lnTo>
                  <a:lnTo>
                    <a:pt x="579" y="253"/>
                  </a:lnTo>
                  <a:lnTo>
                    <a:pt x="673" y="258"/>
                  </a:lnTo>
                  <a:lnTo>
                    <a:pt x="765" y="261"/>
                  </a:lnTo>
                  <a:lnTo>
                    <a:pt x="930" y="264"/>
                  </a:lnTo>
                  <a:lnTo>
                    <a:pt x="1054" y="261"/>
                  </a:lnTo>
                  <a:lnTo>
                    <a:pt x="1093" y="254"/>
                  </a:lnTo>
                  <a:lnTo>
                    <a:pt x="1114" y="247"/>
                  </a:lnTo>
                  <a:lnTo>
                    <a:pt x="1147" y="207"/>
                  </a:lnTo>
                  <a:lnTo>
                    <a:pt x="1163" y="155"/>
                  </a:lnTo>
                  <a:lnTo>
                    <a:pt x="1169" y="95"/>
                  </a:lnTo>
                  <a:lnTo>
                    <a:pt x="1156" y="104"/>
                  </a:lnTo>
                  <a:lnTo>
                    <a:pt x="1150" y="110"/>
                  </a:lnTo>
                  <a:lnTo>
                    <a:pt x="1143" y="115"/>
                  </a:lnTo>
                  <a:lnTo>
                    <a:pt x="1132" y="122"/>
                  </a:lnTo>
                  <a:lnTo>
                    <a:pt x="1121" y="128"/>
                  </a:lnTo>
                  <a:lnTo>
                    <a:pt x="1107" y="134"/>
                  </a:lnTo>
                  <a:lnTo>
                    <a:pt x="1090" y="141"/>
                  </a:lnTo>
                  <a:lnTo>
                    <a:pt x="1074" y="147"/>
                  </a:lnTo>
                  <a:lnTo>
                    <a:pt x="1054" y="154"/>
                  </a:lnTo>
                  <a:lnTo>
                    <a:pt x="1032" y="159"/>
                  </a:lnTo>
                  <a:lnTo>
                    <a:pt x="1009" y="163"/>
                  </a:lnTo>
                  <a:lnTo>
                    <a:pt x="983" y="169"/>
                  </a:lnTo>
                  <a:lnTo>
                    <a:pt x="955" y="172"/>
                  </a:lnTo>
                  <a:lnTo>
                    <a:pt x="875" y="176"/>
                  </a:lnTo>
                  <a:lnTo>
                    <a:pt x="758" y="177"/>
                  </a:lnTo>
                  <a:lnTo>
                    <a:pt x="469" y="169"/>
                  </a:lnTo>
                  <a:lnTo>
                    <a:pt x="325" y="161"/>
                  </a:lnTo>
                  <a:lnTo>
                    <a:pt x="259" y="154"/>
                  </a:lnTo>
                  <a:lnTo>
                    <a:pt x="199" y="147"/>
                  </a:lnTo>
                  <a:lnTo>
                    <a:pt x="148" y="140"/>
                  </a:lnTo>
                  <a:lnTo>
                    <a:pt x="106" y="132"/>
                  </a:lnTo>
                  <a:lnTo>
                    <a:pt x="76" y="122"/>
                  </a:lnTo>
                  <a:lnTo>
                    <a:pt x="60" y="111"/>
                  </a:lnTo>
                  <a:lnTo>
                    <a:pt x="46" y="89"/>
                  </a:lnTo>
                  <a:lnTo>
                    <a:pt x="43" y="70"/>
                  </a:lnTo>
                  <a:lnTo>
                    <a:pt x="44" y="51"/>
                  </a:lnTo>
                  <a:lnTo>
                    <a:pt x="51" y="34"/>
                  </a:lnTo>
                  <a:lnTo>
                    <a:pt x="61" y="20"/>
                  </a:lnTo>
                  <a:lnTo>
                    <a:pt x="69" y="9"/>
                  </a:lnTo>
                  <a:lnTo>
                    <a:pt x="80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04">
              <a:extLst>
                <a:ext uri="{FF2B5EF4-FFF2-40B4-BE49-F238E27FC236}">
                  <a16:creationId xmlns:a16="http://schemas.microsoft.com/office/drawing/2014/main" id="{791343DA-EB6A-45F7-A0ED-6645FD81E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2" y="2930"/>
              <a:ext cx="166" cy="72"/>
            </a:xfrm>
            <a:custGeom>
              <a:avLst/>
              <a:gdLst>
                <a:gd name="T0" fmla="*/ 0 w 499"/>
                <a:gd name="T1" fmla="*/ 0 h 215"/>
                <a:gd name="T2" fmla="*/ 0 w 499"/>
                <a:gd name="T3" fmla="*/ 0 h 215"/>
                <a:gd name="T4" fmla="*/ 0 w 499"/>
                <a:gd name="T5" fmla="*/ 0 h 215"/>
                <a:gd name="T6" fmla="*/ 0 w 499"/>
                <a:gd name="T7" fmla="*/ 0 h 215"/>
                <a:gd name="T8" fmla="*/ 0 w 499"/>
                <a:gd name="T9" fmla="*/ 0 h 215"/>
                <a:gd name="T10" fmla="*/ 0 w 499"/>
                <a:gd name="T11" fmla="*/ 0 h 215"/>
                <a:gd name="T12" fmla="*/ 0 w 499"/>
                <a:gd name="T13" fmla="*/ 0 h 215"/>
                <a:gd name="T14" fmla="*/ 0 w 499"/>
                <a:gd name="T15" fmla="*/ 0 h 215"/>
                <a:gd name="T16" fmla="*/ 0 w 499"/>
                <a:gd name="T17" fmla="*/ 0 h 215"/>
                <a:gd name="T18" fmla="*/ 0 w 499"/>
                <a:gd name="T19" fmla="*/ 0 h 215"/>
                <a:gd name="T20" fmla="*/ 0 w 499"/>
                <a:gd name="T21" fmla="*/ 0 h 215"/>
                <a:gd name="T22" fmla="*/ 0 w 499"/>
                <a:gd name="T23" fmla="*/ 0 h 215"/>
                <a:gd name="T24" fmla="*/ 0 w 499"/>
                <a:gd name="T25" fmla="*/ 0 h 215"/>
                <a:gd name="T26" fmla="*/ 0 w 499"/>
                <a:gd name="T27" fmla="*/ 0 h 215"/>
                <a:gd name="T28" fmla="*/ 0 w 499"/>
                <a:gd name="T29" fmla="*/ 0 h 215"/>
                <a:gd name="T30" fmla="*/ 0 w 499"/>
                <a:gd name="T31" fmla="*/ 0 h 215"/>
                <a:gd name="T32" fmla="*/ 0 w 499"/>
                <a:gd name="T33" fmla="*/ 0 h 215"/>
                <a:gd name="T34" fmla="*/ 0 w 499"/>
                <a:gd name="T35" fmla="*/ 0 h 215"/>
                <a:gd name="T36" fmla="*/ 0 w 499"/>
                <a:gd name="T37" fmla="*/ 0 h 215"/>
                <a:gd name="T38" fmla="*/ 0 w 499"/>
                <a:gd name="T39" fmla="*/ 0 h 215"/>
                <a:gd name="T40" fmla="*/ 0 w 499"/>
                <a:gd name="T41" fmla="*/ 0 h 215"/>
                <a:gd name="T42" fmla="*/ 0 w 499"/>
                <a:gd name="T43" fmla="*/ 0 h 215"/>
                <a:gd name="T44" fmla="*/ 0 w 499"/>
                <a:gd name="T45" fmla="*/ 0 h 215"/>
                <a:gd name="T46" fmla="*/ 0 w 499"/>
                <a:gd name="T47" fmla="*/ 0 h 215"/>
                <a:gd name="T48" fmla="*/ 0 w 499"/>
                <a:gd name="T49" fmla="*/ 0 h 215"/>
                <a:gd name="T50" fmla="*/ 0 w 499"/>
                <a:gd name="T51" fmla="*/ 0 h 215"/>
                <a:gd name="T52" fmla="*/ 0 w 499"/>
                <a:gd name="T53" fmla="*/ 0 h 215"/>
                <a:gd name="T54" fmla="*/ 0 w 499"/>
                <a:gd name="T55" fmla="*/ 0 h 215"/>
                <a:gd name="T56" fmla="*/ 0 w 499"/>
                <a:gd name="T57" fmla="*/ 0 h 215"/>
                <a:gd name="T58" fmla="*/ 0 w 499"/>
                <a:gd name="T59" fmla="*/ 0 h 215"/>
                <a:gd name="T60" fmla="*/ 0 w 499"/>
                <a:gd name="T61" fmla="*/ 0 h 215"/>
                <a:gd name="T62" fmla="*/ 0 w 499"/>
                <a:gd name="T63" fmla="*/ 0 h 215"/>
                <a:gd name="T64" fmla="*/ 0 w 499"/>
                <a:gd name="T65" fmla="*/ 0 h 215"/>
                <a:gd name="T66" fmla="*/ 0 w 499"/>
                <a:gd name="T67" fmla="*/ 0 h 215"/>
                <a:gd name="T68" fmla="*/ 0 w 499"/>
                <a:gd name="T69" fmla="*/ 0 h 215"/>
                <a:gd name="T70" fmla="*/ 0 w 499"/>
                <a:gd name="T71" fmla="*/ 0 h 215"/>
                <a:gd name="T72" fmla="*/ 0 w 499"/>
                <a:gd name="T73" fmla="*/ 0 h 2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99"/>
                <a:gd name="T112" fmla="*/ 0 h 215"/>
                <a:gd name="T113" fmla="*/ 499 w 499"/>
                <a:gd name="T114" fmla="*/ 215 h 2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99" h="215">
                  <a:moveTo>
                    <a:pt x="0" y="0"/>
                  </a:moveTo>
                  <a:lnTo>
                    <a:pt x="4" y="19"/>
                  </a:lnTo>
                  <a:lnTo>
                    <a:pt x="8" y="41"/>
                  </a:lnTo>
                  <a:lnTo>
                    <a:pt x="18" y="69"/>
                  </a:lnTo>
                  <a:lnTo>
                    <a:pt x="25" y="84"/>
                  </a:lnTo>
                  <a:lnTo>
                    <a:pt x="33" y="99"/>
                  </a:lnTo>
                  <a:lnTo>
                    <a:pt x="41" y="114"/>
                  </a:lnTo>
                  <a:lnTo>
                    <a:pt x="54" y="130"/>
                  </a:lnTo>
                  <a:lnTo>
                    <a:pt x="66" y="143"/>
                  </a:lnTo>
                  <a:lnTo>
                    <a:pt x="81" y="157"/>
                  </a:lnTo>
                  <a:lnTo>
                    <a:pt x="90" y="164"/>
                  </a:lnTo>
                  <a:lnTo>
                    <a:pt x="99" y="169"/>
                  </a:lnTo>
                  <a:lnTo>
                    <a:pt x="108" y="176"/>
                  </a:lnTo>
                  <a:lnTo>
                    <a:pt x="119" y="182"/>
                  </a:lnTo>
                  <a:lnTo>
                    <a:pt x="128" y="187"/>
                  </a:lnTo>
                  <a:lnTo>
                    <a:pt x="139" y="191"/>
                  </a:lnTo>
                  <a:lnTo>
                    <a:pt x="149" y="196"/>
                  </a:lnTo>
                  <a:lnTo>
                    <a:pt x="160" y="200"/>
                  </a:lnTo>
                  <a:lnTo>
                    <a:pt x="182" y="207"/>
                  </a:lnTo>
                  <a:lnTo>
                    <a:pt x="203" y="211"/>
                  </a:lnTo>
                  <a:lnTo>
                    <a:pt x="245" y="215"/>
                  </a:lnTo>
                  <a:lnTo>
                    <a:pt x="285" y="215"/>
                  </a:lnTo>
                  <a:lnTo>
                    <a:pt x="324" y="209"/>
                  </a:lnTo>
                  <a:lnTo>
                    <a:pt x="357" y="201"/>
                  </a:lnTo>
                  <a:lnTo>
                    <a:pt x="372" y="197"/>
                  </a:lnTo>
                  <a:lnTo>
                    <a:pt x="386" y="191"/>
                  </a:lnTo>
                  <a:lnTo>
                    <a:pt x="397" y="185"/>
                  </a:lnTo>
                  <a:lnTo>
                    <a:pt x="408" y="178"/>
                  </a:lnTo>
                  <a:lnTo>
                    <a:pt x="426" y="161"/>
                  </a:lnTo>
                  <a:lnTo>
                    <a:pt x="444" y="141"/>
                  </a:lnTo>
                  <a:lnTo>
                    <a:pt x="459" y="117"/>
                  </a:lnTo>
                  <a:lnTo>
                    <a:pt x="471" y="92"/>
                  </a:lnTo>
                  <a:lnTo>
                    <a:pt x="484" y="70"/>
                  </a:lnTo>
                  <a:lnTo>
                    <a:pt x="492" y="52"/>
                  </a:lnTo>
                  <a:lnTo>
                    <a:pt x="49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05">
              <a:extLst>
                <a:ext uri="{FF2B5EF4-FFF2-40B4-BE49-F238E27FC236}">
                  <a16:creationId xmlns:a16="http://schemas.microsoft.com/office/drawing/2014/main" id="{3573B4C9-C183-49EF-AABC-09176D9C6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" y="2673"/>
              <a:ext cx="730" cy="192"/>
            </a:xfrm>
            <a:custGeom>
              <a:avLst/>
              <a:gdLst>
                <a:gd name="T0" fmla="*/ 0 w 2189"/>
                <a:gd name="T1" fmla="*/ 0 h 575"/>
                <a:gd name="T2" fmla="*/ 0 w 2189"/>
                <a:gd name="T3" fmla="*/ 0 h 575"/>
                <a:gd name="T4" fmla="*/ 0 w 2189"/>
                <a:gd name="T5" fmla="*/ 0 h 575"/>
                <a:gd name="T6" fmla="*/ 0 w 2189"/>
                <a:gd name="T7" fmla="*/ 0 h 575"/>
                <a:gd name="T8" fmla="*/ 0 w 2189"/>
                <a:gd name="T9" fmla="*/ 0 h 575"/>
                <a:gd name="T10" fmla="*/ 0 w 2189"/>
                <a:gd name="T11" fmla="*/ 0 h 575"/>
                <a:gd name="T12" fmla="*/ 0 w 2189"/>
                <a:gd name="T13" fmla="*/ 0 h 575"/>
                <a:gd name="T14" fmla="*/ 0 w 2189"/>
                <a:gd name="T15" fmla="*/ 0 h 575"/>
                <a:gd name="T16" fmla="*/ 0 w 2189"/>
                <a:gd name="T17" fmla="*/ 0 h 575"/>
                <a:gd name="T18" fmla="*/ 0 w 2189"/>
                <a:gd name="T19" fmla="*/ 0 h 575"/>
                <a:gd name="T20" fmla="*/ 0 w 2189"/>
                <a:gd name="T21" fmla="*/ 0 h 575"/>
                <a:gd name="T22" fmla="*/ 0 w 2189"/>
                <a:gd name="T23" fmla="*/ 0 h 575"/>
                <a:gd name="T24" fmla="*/ 0 w 2189"/>
                <a:gd name="T25" fmla="*/ 0 h 575"/>
                <a:gd name="T26" fmla="*/ 0 w 2189"/>
                <a:gd name="T27" fmla="*/ 0 h 575"/>
                <a:gd name="T28" fmla="*/ 0 w 2189"/>
                <a:gd name="T29" fmla="*/ 0 h 575"/>
                <a:gd name="T30" fmla="*/ 0 w 2189"/>
                <a:gd name="T31" fmla="*/ 0 h 575"/>
                <a:gd name="T32" fmla="*/ 0 w 2189"/>
                <a:gd name="T33" fmla="*/ 0 h 575"/>
                <a:gd name="T34" fmla="*/ 0 w 2189"/>
                <a:gd name="T35" fmla="*/ 0 h 575"/>
                <a:gd name="T36" fmla="*/ 0 w 2189"/>
                <a:gd name="T37" fmla="*/ 0 h 575"/>
                <a:gd name="T38" fmla="*/ 0 w 2189"/>
                <a:gd name="T39" fmla="*/ 0 h 575"/>
                <a:gd name="T40" fmla="*/ 0 w 2189"/>
                <a:gd name="T41" fmla="*/ 0 h 575"/>
                <a:gd name="T42" fmla="*/ 0 w 2189"/>
                <a:gd name="T43" fmla="*/ 0 h 575"/>
                <a:gd name="T44" fmla="*/ 0 w 2189"/>
                <a:gd name="T45" fmla="*/ 0 h 575"/>
                <a:gd name="T46" fmla="*/ 0 w 2189"/>
                <a:gd name="T47" fmla="*/ 0 h 575"/>
                <a:gd name="T48" fmla="*/ 0 w 2189"/>
                <a:gd name="T49" fmla="*/ 0 h 575"/>
                <a:gd name="T50" fmla="*/ 0 w 2189"/>
                <a:gd name="T51" fmla="*/ 0 h 575"/>
                <a:gd name="T52" fmla="*/ 0 w 2189"/>
                <a:gd name="T53" fmla="*/ 0 h 575"/>
                <a:gd name="T54" fmla="*/ 0 w 2189"/>
                <a:gd name="T55" fmla="*/ 0 h 575"/>
                <a:gd name="T56" fmla="*/ 0 w 2189"/>
                <a:gd name="T57" fmla="*/ 0 h 575"/>
                <a:gd name="T58" fmla="*/ 0 w 2189"/>
                <a:gd name="T59" fmla="*/ 0 h 575"/>
                <a:gd name="T60" fmla="*/ 0 w 2189"/>
                <a:gd name="T61" fmla="*/ 0 h 575"/>
                <a:gd name="T62" fmla="*/ 0 w 2189"/>
                <a:gd name="T63" fmla="*/ 0 h 575"/>
                <a:gd name="T64" fmla="*/ 0 w 2189"/>
                <a:gd name="T65" fmla="*/ 0 h 575"/>
                <a:gd name="T66" fmla="*/ 0 w 2189"/>
                <a:gd name="T67" fmla="*/ 0 h 575"/>
                <a:gd name="T68" fmla="*/ 0 w 2189"/>
                <a:gd name="T69" fmla="*/ 0 h 575"/>
                <a:gd name="T70" fmla="*/ 0 w 2189"/>
                <a:gd name="T71" fmla="*/ 0 h 575"/>
                <a:gd name="T72" fmla="*/ 0 w 2189"/>
                <a:gd name="T73" fmla="*/ 0 h 575"/>
                <a:gd name="T74" fmla="*/ 0 w 2189"/>
                <a:gd name="T75" fmla="*/ 0 h 575"/>
                <a:gd name="T76" fmla="*/ 0 w 2189"/>
                <a:gd name="T77" fmla="*/ 0 h 575"/>
                <a:gd name="T78" fmla="*/ 0 w 2189"/>
                <a:gd name="T79" fmla="*/ 0 h 575"/>
                <a:gd name="T80" fmla="*/ 0 w 2189"/>
                <a:gd name="T81" fmla="*/ 0 h 575"/>
                <a:gd name="T82" fmla="*/ 0 w 2189"/>
                <a:gd name="T83" fmla="*/ 0 h 575"/>
                <a:gd name="T84" fmla="*/ 0 w 2189"/>
                <a:gd name="T85" fmla="*/ 0 h 575"/>
                <a:gd name="T86" fmla="*/ 0 w 2189"/>
                <a:gd name="T87" fmla="*/ 0 h 575"/>
                <a:gd name="T88" fmla="*/ 0 w 2189"/>
                <a:gd name="T89" fmla="*/ 0 h 575"/>
                <a:gd name="T90" fmla="*/ 0 w 2189"/>
                <a:gd name="T91" fmla="*/ 0 h 575"/>
                <a:gd name="T92" fmla="*/ 0 w 2189"/>
                <a:gd name="T93" fmla="*/ 0 h 575"/>
                <a:gd name="T94" fmla="*/ 0 w 2189"/>
                <a:gd name="T95" fmla="*/ 0 h 575"/>
                <a:gd name="T96" fmla="*/ 0 w 2189"/>
                <a:gd name="T97" fmla="*/ 0 h 575"/>
                <a:gd name="T98" fmla="*/ 0 w 2189"/>
                <a:gd name="T99" fmla="*/ 0 h 575"/>
                <a:gd name="T100" fmla="*/ 0 w 2189"/>
                <a:gd name="T101" fmla="*/ 0 h 575"/>
                <a:gd name="T102" fmla="*/ 0 w 2189"/>
                <a:gd name="T103" fmla="*/ 0 h 575"/>
                <a:gd name="T104" fmla="*/ 0 w 2189"/>
                <a:gd name="T105" fmla="*/ 0 h 575"/>
                <a:gd name="T106" fmla="*/ 0 w 2189"/>
                <a:gd name="T107" fmla="*/ 0 h 575"/>
                <a:gd name="T108" fmla="*/ 0 w 2189"/>
                <a:gd name="T109" fmla="*/ 0 h 575"/>
                <a:gd name="T110" fmla="*/ 0 w 2189"/>
                <a:gd name="T111" fmla="*/ 0 h 575"/>
                <a:gd name="T112" fmla="*/ 0 w 2189"/>
                <a:gd name="T113" fmla="*/ 0 h 575"/>
                <a:gd name="T114" fmla="*/ 0 w 2189"/>
                <a:gd name="T115" fmla="*/ 0 h 575"/>
                <a:gd name="T116" fmla="*/ 0 w 2189"/>
                <a:gd name="T117" fmla="*/ 0 h 575"/>
                <a:gd name="T118" fmla="*/ 0 w 2189"/>
                <a:gd name="T119" fmla="*/ 0 h 575"/>
                <a:gd name="T120" fmla="*/ 0 w 2189"/>
                <a:gd name="T121" fmla="*/ 0 h 575"/>
                <a:gd name="T122" fmla="*/ 0 w 2189"/>
                <a:gd name="T123" fmla="*/ 0 h 575"/>
                <a:gd name="T124" fmla="*/ 0 w 2189"/>
                <a:gd name="T125" fmla="*/ 0 h 5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189"/>
                <a:gd name="T190" fmla="*/ 0 h 575"/>
                <a:gd name="T191" fmla="*/ 2189 w 2189"/>
                <a:gd name="T192" fmla="*/ 575 h 5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189" h="575">
                  <a:moveTo>
                    <a:pt x="33" y="273"/>
                  </a:moveTo>
                  <a:lnTo>
                    <a:pt x="42" y="266"/>
                  </a:lnTo>
                  <a:lnTo>
                    <a:pt x="51" y="258"/>
                  </a:lnTo>
                  <a:lnTo>
                    <a:pt x="57" y="252"/>
                  </a:lnTo>
                  <a:lnTo>
                    <a:pt x="64" y="249"/>
                  </a:lnTo>
                  <a:lnTo>
                    <a:pt x="71" y="245"/>
                  </a:lnTo>
                  <a:lnTo>
                    <a:pt x="79" y="242"/>
                  </a:lnTo>
                  <a:lnTo>
                    <a:pt x="95" y="237"/>
                  </a:lnTo>
                  <a:lnTo>
                    <a:pt x="115" y="235"/>
                  </a:lnTo>
                  <a:lnTo>
                    <a:pt x="135" y="240"/>
                  </a:lnTo>
                  <a:lnTo>
                    <a:pt x="155" y="248"/>
                  </a:lnTo>
                  <a:lnTo>
                    <a:pt x="166" y="253"/>
                  </a:lnTo>
                  <a:lnTo>
                    <a:pt x="174" y="259"/>
                  </a:lnTo>
                  <a:lnTo>
                    <a:pt x="206" y="284"/>
                  </a:lnTo>
                  <a:lnTo>
                    <a:pt x="225" y="311"/>
                  </a:lnTo>
                  <a:lnTo>
                    <a:pt x="232" y="335"/>
                  </a:lnTo>
                  <a:lnTo>
                    <a:pt x="237" y="396"/>
                  </a:lnTo>
                  <a:lnTo>
                    <a:pt x="244" y="438"/>
                  </a:lnTo>
                  <a:lnTo>
                    <a:pt x="251" y="430"/>
                  </a:lnTo>
                  <a:lnTo>
                    <a:pt x="269" y="406"/>
                  </a:lnTo>
                  <a:lnTo>
                    <a:pt x="281" y="374"/>
                  </a:lnTo>
                  <a:lnTo>
                    <a:pt x="284" y="341"/>
                  </a:lnTo>
                  <a:lnTo>
                    <a:pt x="280" y="324"/>
                  </a:lnTo>
                  <a:lnTo>
                    <a:pt x="273" y="307"/>
                  </a:lnTo>
                  <a:lnTo>
                    <a:pt x="266" y="292"/>
                  </a:lnTo>
                  <a:lnTo>
                    <a:pt x="257" y="278"/>
                  </a:lnTo>
                  <a:lnTo>
                    <a:pt x="248" y="264"/>
                  </a:lnTo>
                  <a:lnTo>
                    <a:pt x="239" y="252"/>
                  </a:lnTo>
                  <a:lnTo>
                    <a:pt x="221" y="235"/>
                  </a:lnTo>
                  <a:lnTo>
                    <a:pt x="210" y="229"/>
                  </a:lnTo>
                  <a:lnTo>
                    <a:pt x="197" y="223"/>
                  </a:lnTo>
                  <a:lnTo>
                    <a:pt x="184" y="218"/>
                  </a:lnTo>
                  <a:lnTo>
                    <a:pt x="170" y="212"/>
                  </a:lnTo>
                  <a:lnTo>
                    <a:pt x="146" y="205"/>
                  </a:lnTo>
                  <a:lnTo>
                    <a:pt x="137" y="204"/>
                  </a:lnTo>
                  <a:lnTo>
                    <a:pt x="149" y="200"/>
                  </a:lnTo>
                  <a:lnTo>
                    <a:pt x="179" y="194"/>
                  </a:lnTo>
                  <a:lnTo>
                    <a:pt x="221" y="193"/>
                  </a:lnTo>
                  <a:lnTo>
                    <a:pt x="266" y="200"/>
                  </a:lnTo>
                  <a:lnTo>
                    <a:pt x="287" y="208"/>
                  </a:lnTo>
                  <a:lnTo>
                    <a:pt x="304" y="216"/>
                  </a:lnTo>
                  <a:lnTo>
                    <a:pt x="317" y="224"/>
                  </a:lnTo>
                  <a:lnTo>
                    <a:pt x="328" y="231"/>
                  </a:lnTo>
                  <a:lnTo>
                    <a:pt x="345" y="249"/>
                  </a:lnTo>
                  <a:lnTo>
                    <a:pt x="350" y="245"/>
                  </a:lnTo>
                  <a:lnTo>
                    <a:pt x="357" y="241"/>
                  </a:lnTo>
                  <a:lnTo>
                    <a:pt x="367" y="234"/>
                  </a:lnTo>
                  <a:lnTo>
                    <a:pt x="378" y="227"/>
                  </a:lnTo>
                  <a:lnTo>
                    <a:pt x="393" y="219"/>
                  </a:lnTo>
                  <a:lnTo>
                    <a:pt x="400" y="215"/>
                  </a:lnTo>
                  <a:lnTo>
                    <a:pt x="410" y="211"/>
                  </a:lnTo>
                  <a:lnTo>
                    <a:pt x="418" y="205"/>
                  </a:lnTo>
                  <a:lnTo>
                    <a:pt x="428" y="202"/>
                  </a:lnTo>
                  <a:lnTo>
                    <a:pt x="437" y="197"/>
                  </a:lnTo>
                  <a:lnTo>
                    <a:pt x="447" y="193"/>
                  </a:lnTo>
                  <a:lnTo>
                    <a:pt x="458" y="190"/>
                  </a:lnTo>
                  <a:lnTo>
                    <a:pt x="470" y="185"/>
                  </a:lnTo>
                  <a:lnTo>
                    <a:pt x="492" y="178"/>
                  </a:lnTo>
                  <a:lnTo>
                    <a:pt x="518" y="172"/>
                  </a:lnTo>
                  <a:lnTo>
                    <a:pt x="545" y="167"/>
                  </a:lnTo>
                  <a:lnTo>
                    <a:pt x="572" y="164"/>
                  </a:lnTo>
                  <a:lnTo>
                    <a:pt x="630" y="163"/>
                  </a:lnTo>
                  <a:lnTo>
                    <a:pt x="800" y="175"/>
                  </a:lnTo>
                  <a:lnTo>
                    <a:pt x="831" y="185"/>
                  </a:lnTo>
                  <a:lnTo>
                    <a:pt x="848" y="190"/>
                  </a:lnTo>
                  <a:lnTo>
                    <a:pt x="866" y="198"/>
                  </a:lnTo>
                  <a:lnTo>
                    <a:pt x="875" y="202"/>
                  </a:lnTo>
                  <a:lnTo>
                    <a:pt x="884" y="208"/>
                  </a:lnTo>
                  <a:lnTo>
                    <a:pt x="895" y="212"/>
                  </a:lnTo>
                  <a:lnTo>
                    <a:pt x="904" y="219"/>
                  </a:lnTo>
                  <a:lnTo>
                    <a:pt x="917" y="224"/>
                  </a:lnTo>
                  <a:lnTo>
                    <a:pt x="926" y="231"/>
                  </a:lnTo>
                  <a:lnTo>
                    <a:pt x="940" y="238"/>
                  </a:lnTo>
                  <a:lnTo>
                    <a:pt x="953" y="246"/>
                  </a:lnTo>
                  <a:lnTo>
                    <a:pt x="966" y="256"/>
                  </a:lnTo>
                  <a:lnTo>
                    <a:pt x="973" y="260"/>
                  </a:lnTo>
                  <a:lnTo>
                    <a:pt x="980" y="266"/>
                  </a:lnTo>
                  <a:lnTo>
                    <a:pt x="1006" y="286"/>
                  </a:lnTo>
                  <a:lnTo>
                    <a:pt x="1032" y="311"/>
                  </a:lnTo>
                  <a:lnTo>
                    <a:pt x="1059" y="335"/>
                  </a:lnTo>
                  <a:lnTo>
                    <a:pt x="1072" y="350"/>
                  </a:lnTo>
                  <a:lnTo>
                    <a:pt x="1085" y="363"/>
                  </a:lnTo>
                  <a:lnTo>
                    <a:pt x="1097" y="376"/>
                  </a:lnTo>
                  <a:lnTo>
                    <a:pt x="1110" y="390"/>
                  </a:lnTo>
                  <a:lnTo>
                    <a:pt x="1122" y="403"/>
                  </a:lnTo>
                  <a:lnTo>
                    <a:pt x="1133" y="419"/>
                  </a:lnTo>
                  <a:lnTo>
                    <a:pt x="1144" y="432"/>
                  </a:lnTo>
                  <a:lnTo>
                    <a:pt x="1155" y="445"/>
                  </a:lnTo>
                  <a:lnTo>
                    <a:pt x="1166" y="458"/>
                  </a:lnTo>
                  <a:lnTo>
                    <a:pt x="1176" y="472"/>
                  </a:lnTo>
                  <a:lnTo>
                    <a:pt x="1195" y="496"/>
                  </a:lnTo>
                  <a:lnTo>
                    <a:pt x="1212" y="518"/>
                  </a:lnTo>
                  <a:lnTo>
                    <a:pt x="1225" y="538"/>
                  </a:lnTo>
                  <a:lnTo>
                    <a:pt x="1236" y="553"/>
                  </a:lnTo>
                  <a:lnTo>
                    <a:pt x="1246" y="566"/>
                  </a:lnTo>
                  <a:lnTo>
                    <a:pt x="1253" y="575"/>
                  </a:lnTo>
                  <a:lnTo>
                    <a:pt x="1839" y="533"/>
                  </a:lnTo>
                  <a:lnTo>
                    <a:pt x="1830" y="502"/>
                  </a:lnTo>
                  <a:lnTo>
                    <a:pt x="1818" y="431"/>
                  </a:lnTo>
                  <a:lnTo>
                    <a:pt x="1819" y="384"/>
                  </a:lnTo>
                  <a:lnTo>
                    <a:pt x="1829" y="336"/>
                  </a:lnTo>
                  <a:lnTo>
                    <a:pt x="1837" y="313"/>
                  </a:lnTo>
                  <a:lnTo>
                    <a:pt x="1843" y="300"/>
                  </a:lnTo>
                  <a:lnTo>
                    <a:pt x="1850" y="289"/>
                  </a:lnTo>
                  <a:lnTo>
                    <a:pt x="1857" y="277"/>
                  </a:lnTo>
                  <a:lnTo>
                    <a:pt x="1865" y="266"/>
                  </a:lnTo>
                  <a:lnTo>
                    <a:pt x="1884" y="244"/>
                  </a:lnTo>
                  <a:lnTo>
                    <a:pt x="1903" y="222"/>
                  </a:lnTo>
                  <a:lnTo>
                    <a:pt x="1920" y="205"/>
                  </a:lnTo>
                  <a:lnTo>
                    <a:pt x="1935" y="189"/>
                  </a:lnTo>
                  <a:lnTo>
                    <a:pt x="1947" y="175"/>
                  </a:lnTo>
                  <a:lnTo>
                    <a:pt x="1968" y="152"/>
                  </a:lnTo>
                  <a:lnTo>
                    <a:pt x="1986" y="135"/>
                  </a:lnTo>
                  <a:lnTo>
                    <a:pt x="2000" y="124"/>
                  </a:lnTo>
                  <a:lnTo>
                    <a:pt x="2008" y="120"/>
                  </a:lnTo>
                  <a:lnTo>
                    <a:pt x="2016" y="116"/>
                  </a:lnTo>
                  <a:lnTo>
                    <a:pt x="2036" y="110"/>
                  </a:lnTo>
                  <a:lnTo>
                    <a:pt x="2062" y="106"/>
                  </a:lnTo>
                  <a:lnTo>
                    <a:pt x="2116" y="102"/>
                  </a:lnTo>
                  <a:lnTo>
                    <a:pt x="2156" y="99"/>
                  </a:lnTo>
                  <a:lnTo>
                    <a:pt x="2189" y="99"/>
                  </a:lnTo>
                  <a:lnTo>
                    <a:pt x="2088" y="0"/>
                  </a:lnTo>
                  <a:lnTo>
                    <a:pt x="1232" y="17"/>
                  </a:lnTo>
                  <a:lnTo>
                    <a:pt x="0" y="94"/>
                  </a:lnTo>
                  <a:lnTo>
                    <a:pt x="33" y="273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06">
              <a:extLst>
                <a:ext uri="{FF2B5EF4-FFF2-40B4-BE49-F238E27FC236}">
                  <a16:creationId xmlns:a16="http://schemas.microsoft.com/office/drawing/2014/main" id="{3860BF48-97A9-4312-ACAF-9DCB01531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" y="2744"/>
              <a:ext cx="80" cy="85"/>
            </a:xfrm>
            <a:custGeom>
              <a:avLst/>
              <a:gdLst>
                <a:gd name="T0" fmla="*/ 0 w 240"/>
                <a:gd name="T1" fmla="*/ 0 h 255"/>
                <a:gd name="T2" fmla="*/ 0 w 240"/>
                <a:gd name="T3" fmla="*/ 0 h 255"/>
                <a:gd name="T4" fmla="*/ 0 w 240"/>
                <a:gd name="T5" fmla="*/ 0 h 255"/>
                <a:gd name="T6" fmla="*/ 0 w 240"/>
                <a:gd name="T7" fmla="*/ 0 h 255"/>
                <a:gd name="T8" fmla="*/ 0 w 240"/>
                <a:gd name="T9" fmla="*/ 0 h 255"/>
                <a:gd name="T10" fmla="*/ 0 w 240"/>
                <a:gd name="T11" fmla="*/ 0 h 255"/>
                <a:gd name="T12" fmla="*/ 0 w 240"/>
                <a:gd name="T13" fmla="*/ 0 h 255"/>
                <a:gd name="T14" fmla="*/ 0 w 240"/>
                <a:gd name="T15" fmla="*/ 0 h 255"/>
                <a:gd name="T16" fmla="*/ 0 w 240"/>
                <a:gd name="T17" fmla="*/ 0 h 255"/>
                <a:gd name="T18" fmla="*/ 0 w 240"/>
                <a:gd name="T19" fmla="*/ 0 h 255"/>
                <a:gd name="T20" fmla="*/ 0 w 240"/>
                <a:gd name="T21" fmla="*/ 0 h 255"/>
                <a:gd name="T22" fmla="*/ 0 w 240"/>
                <a:gd name="T23" fmla="*/ 0 h 255"/>
                <a:gd name="T24" fmla="*/ 0 w 240"/>
                <a:gd name="T25" fmla="*/ 0 h 255"/>
                <a:gd name="T26" fmla="*/ 0 w 240"/>
                <a:gd name="T27" fmla="*/ 0 h 255"/>
                <a:gd name="T28" fmla="*/ 0 w 240"/>
                <a:gd name="T29" fmla="*/ 0 h 255"/>
                <a:gd name="T30" fmla="*/ 0 w 240"/>
                <a:gd name="T31" fmla="*/ 0 h 255"/>
                <a:gd name="T32" fmla="*/ 0 w 240"/>
                <a:gd name="T33" fmla="*/ 0 h 255"/>
                <a:gd name="T34" fmla="*/ 0 w 240"/>
                <a:gd name="T35" fmla="*/ 0 h 255"/>
                <a:gd name="T36" fmla="*/ 0 w 240"/>
                <a:gd name="T37" fmla="*/ 0 h 255"/>
                <a:gd name="T38" fmla="*/ 0 w 240"/>
                <a:gd name="T39" fmla="*/ 0 h 255"/>
                <a:gd name="T40" fmla="*/ 0 w 240"/>
                <a:gd name="T41" fmla="*/ 0 h 255"/>
                <a:gd name="T42" fmla="*/ 0 w 240"/>
                <a:gd name="T43" fmla="*/ 0 h 255"/>
                <a:gd name="T44" fmla="*/ 0 w 240"/>
                <a:gd name="T45" fmla="*/ 0 h 255"/>
                <a:gd name="T46" fmla="*/ 0 w 240"/>
                <a:gd name="T47" fmla="*/ 0 h 255"/>
                <a:gd name="T48" fmla="*/ 0 w 240"/>
                <a:gd name="T49" fmla="*/ 0 h 255"/>
                <a:gd name="T50" fmla="*/ 0 w 240"/>
                <a:gd name="T51" fmla="*/ 0 h 255"/>
                <a:gd name="T52" fmla="*/ 0 w 240"/>
                <a:gd name="T53" fmla="*/ 0 h 255"/>
                <a:gd name="T54" fmla="*/ 0 w 240"/>
                <a:gd name="T55" fmla="*/ 0 h 255"/>
                <a:gd name="T56" fmla="*/ 0 w 240"/>
                <a:gd name="T57" fmla="*/ 0 h 255"/>
                <a:gd name="T58" fmla="*/ 0 w 240"/>
                <a:gd name="T59" fmla="*/ 0 h 255"/>
                <a:gd name="T60" fmla="*/ 0 w 240"/>
                <a:gd name="T61" fmla="*/ 0 h 255"/>
                <a:gd name="T62" fmla="*/ 0 w 240"/>
                <a:gd name="T63" fmla="*/ 0 h 255"/>
                <a:gd name="T64" fmla="*/ 0 w 240"/>
                <a:gd name="T65" fmla="*/ 0 h 255"/>
                <a:gd name="T66" fmla="*/ 0 w 240"/>
                <a:gd name="T67" fmla="*/ 0 h 255"/>
                <a:gd name="T68" fmla="*/ 0 w 240"/>
                <a:gd name="T69" fmla="*/ 0 h 255"/>
                <a:gd name="T70" fmla="*/ 0 w 240"/>
                <a:gd name="T71" fmla="*/ 0 h 255"/>
                <a:gd name="T72" fmla="*/ 0 w 240"/>
                <a:gd name="T73" fmla="*/ 0 h 255"/>
                <a:gd name="T74" fmla="*/ 0 w 240"/>
                <a:gd name="T75" fmla="*/ 0 h 255"/>
                <a:gd name="T76" fmla="*/ 0 w 240"/>
                <a:gd name="T77" fmla="*/ 0 h 255"/>
                <a:gd name="T78" fmla="*/ 0 w 240"/>
                <a:gd name="T79" fmla="*/ 0 h 255"/>
                <a:gd name="T80" fmla="*/ 0 w 240"/>
                <a:gd name="T81" fmla="*/ 0 h 255"/>
                <a:gd name="T82" fmla="*/ 0 w 240"/>
                <a:gd name="T83" fmla="*/ 0 h 255"/>
                <a:gd name="T84" fmla="*/ 0 w 240"/>
                <a:gd name="T85" fmla="*/ 0 h 255"/>
                <a:gd name="T86" fmla="*/ 0 w 240"/>
                <a:gd name="T87" fmla="*/ 0 h 255"/>
                <a:gd name="T88" fmla="*/ 0 w 240"/>
                <a:gd name="T89" fmla="*/ 0 h 255"/>
                <a:gd name="T90" fmla="*/ 0 w 240"/>
                <a:gd name="T91" fmla="*/ 0 h 255"/>
                <a:gd name="T92" fmla="*/ 0 w 240"/>
                <a:gd name="T93" fmla="*/ 0 h 255"/>
                <a:gd name="T94" fmla="*/ 0 w 240"/>
                <a:gd name="T95" fmla="*/ 0 h 255"/>
                <a:gd name="T96" fmla="*/ 0 w 240"/>
                <a:gd name="T97" fmla="*/ 0 h 255"/>
                <a:gd name="T98" fmla="*/ 0 w 240"/>
                <a:gd name="T99" fmla="*/ 0 h 255"/>
                <a:gd name="T100" fmla="*/ 0 w 240"/>
                <a:gd name="T101" fmla="*/ 0 h 255"/>
                <a:gd name="T102" fmla="*/ 0 w 240"/>
                <a:gd name="T103" fmla="*/ 0 h 255"/>
                <a:gd name="T104" fmla="*/ 0 w 240"/>
                <a:gd name="T105" fmla="*/ 0 h 255"/>
                <a:gd name="T106" fmla="*/ 0 w 240"/>
                <a:gd name="T107" fmla="*/ 0 h 255"/>
                <a:gd name="T108" fmla="*/ 0 w 240"/>
                <a:gd name="T109" fmla="*/ 0 h 2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40"/>
                <a:gd name="T166" fmla="*/ 0 h 255"/>
                <a:gd name="T167" fmla="*/ 240 w 240"/>
                <a:gd name="T168" fmla="*/ 255 h 2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40" h="255">
                  <a:moveTo>
                    <a:pt x="43" y="237"/>
                  </a:moveTo>
                  <a:lnTo>
                    <a:pt x="36" y="229"/>
                  </a:lnTo>
                  <a:lnTo>
                    <a:pt x="21" y="204"/>
                  </a:lnTo>
                  <a:lnTo>
                    <a:pt x="7" y="168"/>
                  </a:lnTo>
                  <a:lnTo>
                    <a:pt x="0" y="121"/>
                  </a:lnTo>
                  <a:lnTo>
                    <a:pt x="4" y="96"/>
                  </a:lnTo>
                  <a:lnTo>
                    <a:pt x="13" y="73"/>
                  </a:lnTo>
                  <a:lnTo>
                    <a:pt x="20" y="62"/>
                  </a:lnTo>
                  <a:lnTo>
                    <a:pt x="25" y="52"/>
                  </a:lnTo>
                  <a:lnTo>
                    <a:pt x="40" y="33"/>
                  </a:lnTo>
                  <a:lnTo>
                    <a:pt x="61" y="18"/>
                  </a:lnTo>
                  <a:lnTo>
                    <a:pt x="71" y="12"/>
                  </a:lnTo>
                  <a:lnTo>
                    <a:pt x="82" y="8"/>
                  </a:lnTo>
                  <a:lnTo>
                    <a:pt x="93" y="3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75" y="8"/>
                  </a:lnTo>
                  <a:lnTo>
                    <a:pt x="193" y="18"/>
                  </a:lnTo>
                  <a:lnTo>
                    <a:pt x="202" y="23"/>
                  </a:lnTo>
                  <a:lnTo>
                    <a:pt x="208" y="29"/>
                  </a:lnTo>
                  <a:lnTo>
                    <a:pt x="230" y="54"/>
                  </a:lnTo>
                  <a:lnTo>
                    <a:pt x="239" y="77"/>
                  </a:lnTo>
                  <a:lnTo>
                    <a:pt x="240" y="149"/>
                  </a:lnTo>
                  <a:lnTo>
                    <a:pt x="239" y="198"/>
                  </a:lnTo>
                  <a:lnTo>
                    <a:pt x="230" y="207"/>
                  </a:lnTo>
                  <a:lnTo>
                    <a:pt x="206" y="224"/>
                  </a:lnTo>
                  <a:lnTo>
                    <a:pt x="197" y="230"/>
                  </a:lnTo>
                  <a:lnTo>
                    <a:pt x="191" y="235"/>
                  </a:lnTo>
                  <a:lnTo>
                    <a:pt x="182" y="240"/>
                  </a:lnTo>
                  <a:lnTo>
                    <a:pt x="175" y="245"/>
                  </a:lnTo>
                  <a:lnTo>
                    <a:pt x="163" y="252"/>
                  </a:lnTo>
                  <a:lnTo>
                    <a:pt x="149" y="255"/>
                  </a:lnTo>
                  <a:lnTo>
                    <a:pt x="102" y="253"/>
                  </a:lnTo>
                  <a:lnTo>
                    <a:pt x="79" y="249"/>
                  </a:lnTo>
                  <a:lnTo>
                    <a:pt x="82" y="224"/>
                  </a:lnTo>
                  <a:lnTo>
                    <a:pt x="166" y="165"/>
                  </a:lnTo>
                  <a:lnTo>
                    <a:pt x="175" y="123"/>
                  </a:lnTo>
                  <a:lnTo>
                    <a:pt x="174" y="84"/>
                  </a:lnTo>
                  <a:lnTo>
                    <a:pt x="168" y="70"/>
                  </a:lnTo>
                  <a:lnTo>
                    <a:pt x="159" y="58"/>
                  </a:lnTo>
                  <a:lnTo>
                    <a:pt x="153" y="54"/>
                  </a:lnTo>
                  <a:lnTo>
                    <a:pt x="148" y="50"/>
                  </a:lnTo>
                  <a:lnTo>
                    <a:pt x="133" y="46"/>
                  </a:lnTo>
                  <a:lnTo>
                    <a:pt x="101" y="43"/>
                  </a:lnTo>
                  <a:lnTo>
                    <a:pt x="75" y="47"/>
                  </a:lnTo>
                  <a:lnTo>
                    <a:pt x="53" y="62"/>
                  </a:lnTo>
                  <a:lnTo>
                    <a:pt x="36" y="84"/>
                  </a:lnTo>
                  <a:lnTo>
                    <a:pt x="33" y="117"/>
                  </a:lnTo>
                  <a:lnTo>
                    <a:pt x="36" y="135"/>
                  </a:lnTo>
                  <a:lnTo>
                    <a:pt x="42" y="153"/>
                  </a:lnTo>
                  <a:lnTo>
                    <a:pt x="49" y="168"/>
                  </a:lnTo>
                  <a:lnTo>
                    <a:pt x="55" y="182"/>
                  </a:lnTo>
                  <a:lnTo>
                    <a:pt x="61" y="193"/>
                  </a:lnTo>
                  <a:lnTo>
                    <a:pt x="43" y="23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07">
              <a:extLst>
                <a:ext uri="{FF2B5EF4-FFF2-40B4-BE49-F238E27FC236}">
                  <a16:creationId xmlns:a16="http://schemas.microsoft.com/office/drawing/2014/main" id="{6D12A5EE-3146-400F-BF4B-6C641A93A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" y="2804"/>
              <a:ext cx="28" cy="26"/>
            </a:xfrm>
            <a:custGeom>
              <a:avLst/>
              <a:gdLst>
                <a:gd name="T0" fmla="*/ 0 w 84"/>
                <a:gd name="T1" fmla="*/ 0 h 79"/>
                <a:gd name="T2" fmla="*/ 0 w 84"/>
                <a:gd name="T3" fmla="*/ 0 h 79"/>
                <a:gd name="T4" fmla="*/ 0 w 84"/>
                <a:gd name="T5" fmla="*/ 0 h 79"/>
                <a:gd name="T6" fmla="*/ 0 w 84"/>
                <a:gd name="T7" fmla="*/ 0 h 79"/>
                <a:gd name="T8" fmla="*/ 0 w 84"/>
                <a:gd name="T9" fmla="*/ 0 h 79"/>
                <a:gd name="T10" fmla="*/ 0 w 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79"/>
                <a:gd name="T20" fmla="*/ 84 w 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79">
                  <a:moveTo>
                    <a:pt x="5" y="0"/>
                  </a:moveTo>
                  <a:lnTo>
                    <a:pt x="84" y="49"/>
                  </a:lnTo>
                  <a:lnTo>
                    <a:pt x="62" y="79"/>
                  </a:lnTo>
                  <a:lnTo>
                    <a:pt x="0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08">
              <a:extLst>
                <a:ext uri="{FF2B5EF4-FFF2-40B4-BE49-F238E27FC236}">
                  <a16:creationId xmlns:a16="http://schemas.microsoft.com/office/drawing/2014/main" id="{4EDE65EE-EBB1-4E18-B01F-3423F2AD7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" y="2546"/>
              <a:ext cx="247" cy="117"/>
            </a:xfrm>
            <a:custGeom>
              <a:avLst/>
              <a:gdLst>
                <a:gd name="T0" fmla="*/ 0 w 742"/>
                <a:gd name="T1" fmla="*/ 0 h 352"/>
                <a:gd name="T2" fmla="*/ 0 w 742"/>
                <a:gd name="T3" fmla="*/ 0 h 352"/>
                <a:gd name="T4" fmla="*/ 0 w 742"/>
                <a:gd name="T5" fmla="*/ 0 h 352"/>
                <a:gd name="T6" fmla="*/ 0 w 742"/>
                <a:gd name="T7" fmla="*/ 0 h 352"/>
                <a:gd name="T8" fmla="*/ 0 w 742"/>
                <a:gd name="T9" fmla="*/ 0 h 352"/>
                <a:gd name="T10" fmla="*/ 0 w 742"/>
                <a:gd name="T11" fmla="*/ 0 h 352"/>
                <a:gd name="T12" fmla="*/ 0 w 742"/>
                <a:gd name="T13" fmla="*/ 0 h 352"/>
                <a:gd name="T14" fmla="*/ 0 w 742"/>
                <a:gd name="T15" fmla="*/ 0 h 352"/>
                <a:gd name="T16" fmla="*/ 0 w 742"/>
                <a:gd name="T17" fmla="*/ 0 h 352"/>
                <a:gd name="T18" fmla="*/ 0 w 742"/>
                <a:gd name="T19" fmla="*/ 0 h 352"/>
                <a:gd name="T20" fmla="*/ 0 w 742"/>
                <a:gd name="T21" fmla="*/ 0 h 352"/>
                <a:gd name="T22" fmla="*/ 0 w 742"/>
                <a:gd name="T23" fmla="*/ 0 h 352"/>
                <a:gd name="T24" fmla="*/ 0 w 742"/>
                <a:gd name="T25" fmla="*/ 0 h 352"/>
                <a:gd name="T26" fmla="*/ 0 w 742"/>
                <a:gd name="T27" fmla="*/ 0 h 352"/>
                <a:gd name="T28" fmla="*/ 0 w 742"/>
                <a:gd name="T29" fmla="*/ 0 h 352"/>
                <a:gd name="T30" fmla="*/ 0 w 742"/>
                <a:gd name="T31" fmla="*/ 0 h 352"/>
                <a:gd name="T32" fmla="*/ 0 w 742"/>
                <a:gd name="T33" fmla="*/ 0 h 352"/>
                <a:gd name="T34" fmla="*/ 0 w 742"/>
                <a:gd name="T35" fmla="*/ 0 h 352"/>
                <a:gd name="T36" fmla="*/ 0 w 742"/>
                <a:gd name="T37" fmla="*/ 0 h 352"/>
                <a:gd name="T38" fmla="*/ 0 w 742"/>
                <a:gd name="T39" fmla="*/ 0 h 352"/>
                <a:gd name="T40" fmla="*/ 0 w 742"/>
                <a:gd name="T41" fmla="*/ 0 h 352"/>
                <a:gd name="T42" fmla="*/ 0 w 742"/>
                <a:gd name="T43" fmla="*/ 0 h 352"/>
                <a:gd name="T44" fmla="*/ 0 w 742"/>
                <a:gd name="T45" fmla="*/ 0 h 352"/>
                <a:gd name="T46" fmla="*/ 0 w 742"/>
                <a:gd name="T47" fmla="*/ 0 h 352"/>
                <a:gd name="T48" fmla="*/ 0 w 742"/>
                <a:gd name="T49" fmla="*/ 0 h 352"/>
                <a:gd name="T50" fmla="*/ 0 w 742"/>
                <a:gd name="T51" fmla="*/ 0 h 352"/>
                <a:gd name="T52" fmla="*/ 0 w 742"/>
                <a:gd name="T53" fmla="*/ 0 h 352"/>
                <a:gd name="T54" fmla="*/ 0 w 742"/>
                <a:gd name="T55" fmla="*/ 0 h 352"/>
                <a:gd name="T56" fmla="*/ 0 w 742"/>
                <a:gd name="T57" fmla="*/ 0 h 352"/>
                <a:gd name="T58" fmla="*/ 0 w 742"/>
                <a:gd name="T59" fmla="*/ 0 h 352"/>
                <a:gd name="T60" fmla="*/ 0 w 742"/>
                <a:gd name="T61" fmla="*/ 0 h 352"/>
                <a:gd name="T62" fmla="*/ 0 w 742"/>
                <a:gd name="T63" fmla="*/ 0 h 352"/>
                <a:gd name="T64" fmla="*/ 0 w 742"/>
                <a:gd name="T65" fmla="*/ 0 h 352"/>
                <a:gd name="T66" fmla="*/ 0 w 742"/>
                <a:gd name="T67" fmla="*/ 0 h 352"/>
                <a:gd name="T68" fmla="*/ 0 w 742"/>
                <a:gd name="T69" fmla="*/ 0 h 352"/>
                <a:gd name="T70" fmla="*/ 0 w 742"/>
                <a:gd name="T71" fmla="*/ 0 h 352"/>
                <a:gd name="T72" fmla="*/ 0 w 742"/>
                <a:gd name="T73" fmla="*/ 0 h 352"/>
                <a:gd name="T74" fmla="*/ 0 w 742"/>
                <a:gd name="T75" fmla="*/ 0 h 3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42"/>
                <a:gd name="T115" fmla="*/ 0 h 352"/>
                <a:gd name="T116" fmla="*/ 742 w 742"/>
                <a:gd name="T117" fmla="*/ 352 h 35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42" h="352">
                  <a:moveTo>
                    <a:pt x="0" y="250"/>
                  </a:moveTo>
                  <a:lnTo>
                    <a:pt x="75" y="0"/>
                  </a:lnTo>
                  <a:lnTo>
                    <a:pt x="676" y="32"/>
                  </a:lnTo>
                  <a:lnTo>
                    <a:pt x="689" y="47"/>
                  </a:lnTo>
                  <a:lnTo>
                    <a:pt x="702" y="66"/>
                  </a:lnTo>
                  <a:lnTo>
                    <a:pt x="716" y="88"/>
                  </a:lnTo>
                  <a:lnTo>
                    <a:pt x="738" y="147"/>
                  </a:lnTo>
                  <a:lnTo>
                    <a:pt x="742" y="182"/>
                  </a:lnTo>
                  <a:lnTo>
                    <a:pt x="741" y="215"/>
                  </a:lnTo>
                  <a:lnTo>
                    <a:pt x="733" y="249"/>
                  </a:lnTo>
                  <a:lnTo>
                    <a:pt x="722" y="277"/>
                  </a:lnTo>
                  <a:lnTo>
                    <a:pt x="716" y="289"/>
                  </a:lnTo>
                  <a:lnTo>
                    <a:pt x="711" y="300"/>
                  </a:lnTo>
                  <a:lnTo>
                    <a:pt x="698" y="319"/>
                  </a:lnTo>
                  <a:lnTo>
                    <a:pt x="684" y="334"/>
                  </a:lnTo>
                  <a:lnTo>
                    <a:pt x="678" y="341"/>
                  </a:lnTo>
                  <a:lnTo>
                    <a:pt x="671" y="345"/>
                  </a:lnTo>
                  <a:lnTo>
                    <a:pt x="657" y="351"/>
                  </a:lnTo>
                  <a:lnTo>
                    <a:pt x="642" y="352"/>
                  </a:lnTo>
                  <a:lnTo>
                    <a:pt x="621" y="350"/>
                  </a:lnTo>
                  <a:lnTo>
                    <a:pt x="607" y="344"/>
                  </a:lnTo>
                  <a:lnTo>
                    <a:pt x="591" y="340"/>
                  </a:lnTo>
                  <a:lnTo>
                    <a:pt x="571" y="333"/>
                  </a:lnTo>
                  <a:lnTo>
                    <a:pt x="551" y="326"/>
                  </a:lnTo>
                  <a:lnTo>
                    <a:pt x="529" y="319"/>
                  </a:lnTo>
                  <a:lnTo>
                    <a:pt x="507" y="311"/>
                  </a:lnTo>
                  <a:lnTo>
                    <a:pt x="483" y="304"/>
                  </a:lnTo>
                  <a:lnTo>
                    <a:pt x="458" y="296"/>
                  </a:lnTo>
                  <a:lnTo>
                    <a:pt x="435" y="289"/>
                  </a:lnTo>
                  <a:lnTo>
                    <a:pt x="413" y="282"/>
                  </a:lnTo>
                  <a:lnTo>
                    <a:pt x="388" y="277"/>
                  </a:lnTo>
                  <a:lnTo>
                    <a:pt x="367" y="272"/>
                  </a:lnTo>
                  <a:lnTo>
                    <a:pt x="328" y="268"/>
                  </a:lnTo>
                  <a:lnTo>
                    <a:pt x="235" y="264"/>
                  </a:lnTo>
                  <a:lnTo>
                    <a:pt x="126" y="257"/>
                  </a:lnTo>
                  <a:lnTo>
                    <a:pt x="38" y="252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09">
              <a:extLst>
                <a:ext uri="{FF2B5EF4-FFF2-40B4-BE49-F238E27FC236}">
                  <a16:creationId xmlns:a16="http://schemas.microsoft.com/office/drawing/2014/main" id="{EF18A641-95F5-40E2-96F3-9CA6A1C3D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" y="2496"/>
              <a:ext cx="596" cy="210"/>
            </a:xfrm>
            <a:custGeom>
              <a:avLst/>
              <a:gdLst>
                <a:gd name="T0" fmla="*/ 0 w 1788"/>
                <a:gd name="T1" fmla="*/ 0 h 629"/>
                <a:gd name="T2" fmla="*/ 0 w 1788"/>
                <a:gd name="T3" fmla="*/ 0 h 629"/>
                <a:gd name="T4" fmla="*/ 0 w 1788"/>
                <a:gd name="T5" fmla="*/ 0 h 629"/>
                <a:gd name="T6" fmla="*/ 0 w 1788"/>
                <a:gd name="T7" fmla="*/ 0 h 629"/>
                <a:gd name="T8" fmla="*/ 0 w 1788"/>
                <a:gd name="T9" fmla="*/ 0 h 629"/>
                <a:gd name="T10" fmla="*/ 0 w 1788"/>
                <a:gd name="T11" fmla="*/ 0 h 629"/>
                <a:gd name="T12" fmla="*/ 0 w 1788"/>
                <a:gd name="T13" fmla="*/ 0 h 629"/>
                <a:gd name="T14" fmla="*/ 0 w 1788"/>
                <a:gd name="T15" fmla="*/ 0 h 629"/>
                <a:gd name="T16" fmla="*/ 0 w 1788"/>
                <a:gd name="T17" fmla="*/ 0 h 629"/>
                <a:gd name="T18" fmla="*/ 0 w 1788"/>
                <a:gd name="T19" fmla="*/ 0 h 629"/>
                <a:gd name="T20" fmla="*/ 0 w 1788"/>
                <a:gd name="T21" fmla="*/ 0 h 629"/>
                <a:gd name="T22" fmla="*/ 0 w 1788"/>
                <a:gd name="T23" fmla="*/ 0 h 629"/>
                <a:gd name="T24" fmla="*/ 0 w 1788"/>
                <a:gd name="T25" fmla="*/ 0 h 629"/>
                <a:gd name="T26" fmla="*/ 0 w 1788"/>
                <a:gd name="T27" fmla="*/ 0 h 629"/>
                <a:gd name="T28" fmla="*/ 0 w 1788"/>
                <a:gd name="T29" fmla="*/ 0 h 629"/>
                <a:gd name="T30" fmla="*/ 0 w 1788"/>
                <a:gd name="T31" fmla="*/ 0 h 629"/>
                <a:gd name="T32" fmla="*/ 0 w 1788"/>
                <a:gd name="T33" fmla="*/ 0 h 629"/>
                <a:gd name="T34" fmla="*/ 0 w 1788"/>
                <a:gd name="T35" fmla="*/ 0 h 629"/>
                <a:gd name="T36" fmla="*/ 0 w 1788"/>
                <a:gd name="T37" fmla="*/ 0 h 629"/>
                <a:gd name="T38" fmla="*/ 0 w 1788"/>
                <a:gd name="T39" fmla="*/ 0 h 629"/>
                <a:gd name="T40" fmla="*/ 0 w 1788"/>
                <a:gd name="T41" fmla="*/ 0 h 629"/>
                <a:gd name="T42" fmla="*/ 0 w 1788"/>
                <a:gd name="T43" fmla="*/ 0 h 629"/>
                <a:gd name="T44" fmla="*/ 0 w 1788"/>
                <a:gd name="T45" fmla="*/ 0 h 629"/>
                <a:gd name="T46" fmla="*/ 0 w 1788"/>
                <a:gd name="T47" fmla="*/ 0 h 629"/>
                <a:gd name="T48" fmla="*/ 0 w 1788"/>
                <a:gd name="T49" fmla="*/ 0 h 629"/>
                <a:gd name="T50" fmla="*/ 0 w 1788"/>
                <a:gd name="T51" fmla="*/ 0 h 629"/>
                <a:gd name="T52" fmla="*/ 0 w 1788"/>
                <a:gd name="T53" fmla="*/ 0 h 629"/>
                <a:gd name="T54" fmla="*/ 0 w 1788"/>
                <a:gd name="T55" fmla="*/ 0 h 629"/>
                <a:gd name="T56" fmla="*/ 0 w 1788"/>
                <a:gd name="T57" fmla="*/ 0 h 629"/>
                <a:gd name="T58" fmla="*/ 0 w 1788"/>
                <a:gd name="T59" fmla="*/ 0 h 629"/>
                <a:gd name="T60" fmla="*/ 0 w 1788"/>
                <a:gd name="T61" fmla="*/ 0 h 629"/>
                <a:gd name="T62" fmla="*/ 0 w 1788"/>
                <a:gd name="T63" fmla="*/ 0 h 629"/>
                <a:gd name="T64" fmla="*/ 0 w 1788"/>
                <a:gd name="T65" fmla="*/ 0 h 629"/>
                <a:gd name="T66" fmla="*/ 0 w 1788"/>
                <a:gd name="T67" fmla="*/ 0 h 629"/>
                <a:gd name="T68" fmla="*/ 0 w 1788"/>
                <a:gd name="T69" fmla="*/ 0 h 629"/>
                <a:gd name="T70" fmla="*/ 0 w 1788"/>
                <a:gd name="T71" fmla="*/ 0 h 629"/>
                <a:gd name="T72" fmla="*/ 0 w 1788"/>
                <a:gd name="T73" fmla="*/ 0 h 629"/>
                <a:gd name="T74" fmla="*/ 0 w 1788"/>
                <a:gd name="T75" fmla="*/ 0 h 629"/>
                <a:gd name="T76" fmla="*/ 0 w 1788"/>
                <a:gd name="T77" fmla="*/ 0 h 629"/>
                <a:gd name="T78" fmla="*/ 0 w 1788"/>
                <a:gd name="T79" fmla="*/ 0 h 629"/>
                <a:gd name="T80" fmla="*/ 0 w 1788"/>
                <a:gd name="T81" fmla="*/ 0 h 629"/>
                <a:gd name="T82" fmla="*/ 0 w 1788"/>
                <a:gd name="T83" fmla="*/ 0 h 629"/>
                <a:gd name="T84" fmla="*/ 0 w 1788"/>
                <a:gd name="T85" fmla="*/ 0 h 629"/>
                <a:gd name="T86" fmla="*/ 0 w 1788"/>
                <a:gd name="T87" fmla="*/ 0 h 629"/>
                <a:gd name="T88" fmla="*/ 0 w 1788"/>
                <a:gd name="T89" fmla="*/ 0 h 629"/>
                <a:gd name="T90" fmla="*/ 0 w 1788"/>
                <a:gd name="T91" fmla="*/ 0 h 629"/>
                <a:gd name="T92" fmla="*/ 0 w 1788"/>
                <a:gd name="T93" fmla="*/ 0 h 629"/>
                <a:gd name="T94" fmla="*/ 0 w 1788"/>
                <a:gd name="T95" fmla="*/ 0 h 629"/>
                <a:gd name="T96" fmla="*/ 0 w 1788"/>
                <a:gd name="T97" fmla="*/ 0 h 629"/>
                <a:gd name="T98" fmla="*/ 0 w 1788"/>
                <a:gd name="T99" fmla="*/ 0 h 629"/>
                <a:gd name="T100" fmla="*/ 0 w 1788"/>
                <a:gd name="T101" fmla="*/ 0 h 629"/>
                <a:gd name="T102" fmla="*/ 0 w 1788"/>
                <a:gd name="T103" fmla="*/ 0 h 629"/>
                <a:gd name="T104" fmla="*/ 0 w 1788"/>
                <a:gd name="T105" fmla="*/ 0 h 629"/>
                <a:gd name="T106" fmla="*/ 0 w 1788"/>
                <a:gd name="T107" fmla="*/ 0 h 62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788"/>
                <a:gd name="T163" fmla="*/ 0 h 629"/>
                <a:gd name="T164" fmla="*/ 1788 w 1788"/>
                <a:gd name="T165" fmla="*/ 629 h 62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788" h="629">
                  <a:moveTo>
                    <a:pt x="31" y="407"/>
                  </a:moveTo>
                  <a:lnTo>
                    <a:pt x="35" y="396"/>
                  </a:lnTo>
                  <a:lnTo>
                    <a:pt x="48" y="366"/>
                  </a:lnTo>
                  <a:lnTo>
                    <a:pt x="57" y="345"/>
                  </a:lnTo>
                  <a:lnTo>
                    <a:pt x="67" y="322"/>
                  </a:lnTo>
                  <a:lnTo>
                    <a:pt x="73" y="308"/>
                  </a:lnTo>
                  <a:lnTo>
                    <a:pt x="78" y="296"/>
                  </a:lnTo>
                  <a:lnTo>
                    <a:pt x="84" y="283"/>
                  </a:lnTo>
                  <a:lnTo>
                    <a:pt x="89" y="270"/>
                  </a:lnTo>
                  <a:lnTo>
                    <a:pt x="96" y="256"/>
                  </a:lnTo>
                  <a:lnTo>
                    <a:pt x="102" y="242"/>
                  </a:lnTo>
                  <a:lnTo>
                    <a:pt x="107" y="230"/>
                  </a:lnTo>
                  <a:lnTo>
                    <a:pt x="113" y="217"/>
                  </a:lnTo>
                  <a:lnTo>
                    <a:pt x="119" y="204"/>
                  </a:lnTo>
                  <a:lnTo>
                    <a:pt x="126" y="191"/>
                  </a:lnTo>
                  <a:lnTo>
                    <a:pt x="137" y="169"/>
                  </a:lnTo>
                  <a:lnTo>
                    <a:pt x="147" y="149"/>
                  </a:lnTo>
                  <a:lnTo>
                    <a:pt x="157" y="131"/>
                  </a:lnTo>
                  <a:lnTo>
                    <a:pt x="166" y="118"/>
                  </a:lnTo>
                  <a:lnTo>
                    <a:pt x="173" y="110"/>
                  </a:lnTo>
                  <a:lnTo>
                    <a:pt x="180" y="105"/>
                  </a:lnTo>
                  <a:lnTo>
                    <a:pt x="193" y="100"/>
                  </a:lnTo>
                  <a:lnTo>
                    <a:pt x="206" y="95"/>
                  </a:lnTo>
                  <a:lnTo>
                    <a:pt x="223" y="92"/>
                  </a:lnTo>
                  <a:lnTo>
                    <a:pt x="261" y="85"/>
                  </a:lnTo>
                  <a:lnTo>
                    <a:pt x="301" y="80"/>
                  </a:lnTo>
                  <a:lnTo>
                    <a:pt x="343" y="74"/>
                  </a:lnTo>
                  <a:lnTo>
                    <a:pt x="376" y="72"/>
                  </a:lnTo>
                  <a:lnTo>
                    <a:pt x="409" y="69"/>
                  </a:lnTo>
                  <a:lnTo>
                    <a:pt x="1526" y="102"/>
                  </a:lnTo>
                  <a:lnTo>
                    <a:pt x="1547" y="109"/>
                  </a:lnTo>
                  <a:lnTo>
                    <a:pt x="1566" y="118"/>
                  </a:lnTo>
                  <a:lnTo>
                    <a:pt x="1577" y="122"/>
                  </a:lnTo>
                  <a:lnTo>
                    <a:pt x="1587" y="128"/>
                  </a:lnTo>
                  <a:lnTo>
                    <a:pt x="1595" y="133"/>
                  </a:lnTo>
                  <a:lnTo>
                    <a:pt x="1604" y="140"/>
                  </a:lnTo>
                  <a:lnTo>
                    <a:pt x="1638" y="168"/>
                  </a:lnTo>
                  <a:lnTo>
                    <a:pt x="1653" y="183"/>
                  </a:lnTo>
                  <a:lnTo>
                    <a:pt x="1667" y="198"/>
                  </a:lnTo>
                  <a:lnTo>
                    <a:pt x="1679" y="213"/>
                  </a:lnTo>
                  <a:lnTo>
                    <a:pt x="1690" y="228"/>
                  </a:lnTo>
                  <a:lnTo>
                    <a:pt x="1701" y="244"/>
                  </a:lnTo>
                  <a:lnTo>
                    <a:pt x="1708" y="259"/>
                  </a:lnTo>
                  <a:lnTo>
                    <a:pt x="1725" y="304"/>
                  </a:lnTo>
                  <a:lnTo>
                    <a:pt x="1722" y="334"/>
                  </a:lnTo>
                  <a:lnTo>
                    <a:pt x="1715" y="359"/>
                  </a:lnTo>
                  <a:lnTo>
                    <a:pt x="1707" y="374"/>
                  </a:lnTo>
                  <a:lnTo>
                    <a:pt x="1703" y="380"/>
                  </a:lnTo>
                  <a:lnTo>
                    <a:pt x="1701" y="373"/>
                  </a:lnTo>
                  <a:lnTo>
                    <a:pt x="1693" y="356"/>
                  </a:lnTo>
                  <a:lnTo>
                    <a:pt x="1688" y="345"/>
                  </a:lnTo>
                  <a:lnTo>
                    <a:pt x="1679" y="332"/>
                  </a:lnTo>
                  <a:lnTo>
                    <a:pt x="1670" y="318"/>
                  </a:lnTo>
                  <a:lnTo>
                    <a:pt x="1660" y="303"/>
                  </a:lnTo>
                  <a:lnTo>
                    <a:pt x="1648" y="288"/>
                  </a:lnTo>
                  <a:lnTo>
                    <a:pt x="1634" y="272"/>
                  </a:lnTo>
                  <a:lnTo>
                    <a:pt x="1620" y="257"/>
                  </a:lnTo>
                  <a:lnTo>
                    <a:pt x="1602" y="242"/>
                  </a:lnTo>
                  <a:lnTo>
                    <a:pt x="1586" y="228"/>
                  </a:lnTo>
                  <a:lnTo>
                    <a:pt x="1575" y="223"/>
                  </a:lnTo>
                  <a:lnTo>
                    <a:pt x="1565" y="216"/>
                  </a:lnTo>
                  <a:lnTo>
                    <a:pt x="1554" y="209"/>
                  </a:lnTo>
                  <a:lnTo>
                    <a:pt x="1544" y="205"/>
                  </a:lnTo>
                  <a:lnTo>
                    <a:pt x="1533" y="201"/>
                  </a:lnTo>
                  <a:lnTo>
                    <a:pt x="1521" y="195"/>
                  </a:lnTo>
                  <a:lnTo>
                    <a:pt x="1496" y="187"/>
                  </a:lnTo>
                  <a:lnTo>
                    <a:pt x="1469" y="182"/>
                  </a:lnTo>
                  <a:lnTo>
                    <a:pt x="1438" y="175"/>
                  </a:lnTo>
                  <a:lnTo>
                    <a:pt x="1408" y="171"/>
                  </a:lnTo>
                  <a:lnTo>
                    <a:pt x="1378" y="165"/>
                  </a:lnTo>
                  <a:lnTo>
                    <a:pt x="1345" y="161"/>
                  </a:lnTo>
                  <a:lnTo>
                    <a:pt x="1277" y="155"/>
                  </a:lnTo>
                  <a:lnTo>
                    <a:pt x="1214" y="151"/>
                  </a:lnTo>
                  <a:lnTo>
                    <a:pt x="1156" y="150"/>
                  </a:lnTo>
                  <a:lnTo>
                    <a:pt x="1063" y="155"/>
                  </a:lnTo>
                  <a:lnTo>
                    <a:pt x="1032" y="162"/>
                  </a:lnTo>
                  <a:lnTo>
                    <a:pt x="1001" y="168"/>
                  </a:lnTo>
                  <a:lnTo>
                    <a:pt x="974" y="173"/>
                  </a:lnTo>
                  <a:lnTo>
                    <a:pt x="949" y="179"/>
                  </a:lnTo>
                  <a:lnTo>
                    <a:pt x="915" y="187"/>
                  </a:lnTo>
                  <a:lnTo>
                    <a:pt x="901" y="190"/>
                  </a:lnTo>
                  <a:lnTo>
                    <a:pt x="884" y="590"/>
                  </a:lnTo>
                  <a:lnTo>
                    <a:pt x="970" y="578"/>
                  </a:lnTo>
                  <a:lnTo>
                    <a:pt x="975" y="246"/>
                  </a:lnTo>
                  <a:lnTo>
                    <a:pt x="993" y="244"/>
                  </a:lnTo>
                  <a:lnTo>
                    <a:pt x="1040" y="238"/>
                  </a:lnTo>
                  <a:lnTo>
                    <a:pt x="1110" y="233"/>
                  </a:lnTo>
                  <a:lnTo>
                    <a:pt x="1193" y="227"/>
                  </a:lnTo>
                  <a:lnTo>
                    <a:pt x="1280" y="226"/>
                  </a:lnTo>
                  <a:lnTo>
                    <a:pt x="1364" y="230"/>
                  </a:lnTo>
                  <a:lnTo>
                    <a:pt x="1437" y="241"/>
                  </a:lnTo>
                  <a:lnTo>
                    <a:pt x="1466" y="249"/>
                  </a:lnTo>
                  <a:lnTo>
                    <a:pt x="1480" y="255"/>
                  </a:lnTo>
                  <a:lnTo>
                    <a:pt x="1491" y="263"/>
                  </a:lnTo>
                  <a:lnTo>
                    <a:pt x="1499" y="268"/>
                  </a:lnTo>
                  <a:lnTo>
                    <a:pt x="1508" y="274"/>
                  </a:lnTo>
                  <a:lnTo>
                    <a:pt x="1518" y="281"/>
                  </a:lnTo>
                  <a:lnTo>
                    <a:pt x="1526" y="286"/>
                  </a:lnTo>
                  <a:lnTo>
                    <a:pt x="1554" y="308"/>
                  </a:lnTo>
                  <a:lnTo>
                    <a:pt x="1575" y="330"/>
                  </a:lnTo>
                  <a:lnTo>
                    <a:pt x="1588" y="350"/>
                  </a:lnTo>
                  <a:lnTo>
                    <a:pt x="1604" y="391"/>
                  </a:lnTo>
                  <a:lnTo>
                    <a:pt x="1606" y="439"/>
                  </a:lnTo>
                  <a:lnTo>
                    <a:pt x="1599" y="534"/>
                  </a:lnTo>
                  <a:lnTo>
                    <a:pt x="1594" y="577"/>
                  </a:lnTo>
                  <a:lnTo>
                    <a:pt x="1780" y="629"/>
                  </a:lnTo>
                  <a:lnTo>
                    <a:pt x="1788" y="491"/>
                  </a:lnTo>
                  <a:lnTo>
                    <a:pt x="1787" y="377"/>
                  </a:lnTo>
                  <a:lnTo>
                    <a:pt x="1781" y="325"/>
                  </a:lnTo>
                  <a:lnTo>
                    <a:pt x="1772" y="283"/>
                  </a:lnTo>
                  <a:lnTo>
                    <a:pt x="1765" y="266"/>
                  </a:lnTo>
                  <a:lnTo>
                    <a:pt x="1757" y="248"/>
                  </a:lnTo>
                  <a:lnTo>
                    <a:pt x="1746" y="231"/>
                  </a:lnTo>
                  <a:lnTo>
                    <a:pt x="1733" y="213"/>
                  </a:lnTo>
                  <a:lnTo>
                    <a:pt x="1719" y="197"/>
                  </a:lnTo>
                  <a:lnTo>
                    <a:pt x="1704" y="182"/>
                  </a:lnTo>
                  <a:lnTo>
                    <a:pt x="1689" y="167"/>
                  </a:lnTo>
                  <a:lnTo>
                    <a:pt x="1671" y="153"/>
                  </a:lnTo>
                  <a:lnTo>
                    <a:pt x="1655" y="139"/>
                  </a:lnTo>
                  <a:lnTo>
                    <a:pt x="1646" y="133"/>
                  </a:lnTo>
                  <a:lnTo>
                    <a:pt x="1637" y="125"/>
                  </a:lnTo>
                  <a:lnTo>
                    <a:pt x="1628" y="120"/>
                  </a:lnTo>
                  <a:lnTo>
                    <a:pt x="1620" y="114"/>
                  </a:lnTo>
                  <a:lnTo>
                    <a:pt x="1610" y="110"/>
                  </a:lnTo>
                  <a:lnTo>
                    <a:pt x="1601" y="103"/>
                  </a:lnTo>
                  <a:lnTo>
                    <a:pt x="1594" y="99"/>
                  </a:lnTo>
                  <a:lnTo>
                    <a:pt x="1584" y="95"/>
                  </a:lnTo>
                  <a:lnTo>
                    <a:pt x="1576" y="89"/>
                  </a:lnTo>
                  <a:lnTo>
                    <a:pt x="1568" y="87"/>
                  </a:lnTo>
                  <a:lnTo>
                    <a:pt x="1553" y="80"/>
                  </a:lnTo>
                  <a:lnTo>
                    <a:pt x="1536" y="73"/>
                  </a:lnTo>
                  <a:lnTo>
                    <a:pt x="1517" y="67"/>
                  </a:lnTo>
                  <a:lnTo>
                    <a:pt x="1489" y="62"/>
                  </a:lnTo>
                  <a:lnTo>
                    <a:pt x="1452" y="56"/>
                  </a:lnTo>
                  <a:lnTo>
                    <a:pt x="1411" y="50"/>
                  </a:lnTo>
                  <a:lnTo>
                    <a:pt x="1362" y="43"/>
                  </a:lnTo>
                  <a:lnTo>
                    <a:pt x="1310" y="37"/>
                  </a:lnTo>
                  <a:lnTo>
                    <a:pt x="1255" y="32"/>
                  </a:lnTo>
                  <a:lnTo>
                    <a:pt x="1196" y="25"/>
                  </a:lnTo>
                  <a:lnTo>
                    <a:pt x="1136" y="19"/>
                  </a:lnTo>
                  <a:lnTo>
                    <a:pt x="1077" y="14"/>
                  </a:lnTo>
                  <a:lnTo>
                    <a:pt x="1019" y="10"/>
                  </a:lnTo>
                  <a:lnTo>
                    <a:pt x="961" y="6"/>
                  </a:lnTo>
                  <a:lnTo>
                    <a:pt x="858" y="1"/>
                  </a:lnTo>
                  <a:lnTo>
                    <a:pt x="775" y="0"/>
                  </a:lnTo>
                  <a:lnTo>
                    <a:pt x="621" y="6"/>
                  </a:lnTo>
                  <a:lnTo>
                    <a:pt x="456" y="17"/>
                  </a:lnTo>
                  <a:lnTo>
                    <a:pt x="377" y="22"/>
                  </a:lnTo>
                  <a:lnTo>
                    <a:pt x="308" y="29"/>
                  </a:lnTo>
                  <a:lnTo>
                    <a:pt x="250" y="37"/>
                  </a:lnTo>
                  <a:lnTo>
                    <a:pt x="208" y="47"/>
                  </a:lnTo>
                  <a:lnTo>
                    <a:pt x="193" y="51"/>
                  </a:lnTo>
                  <a:lnTo>
                    <a:pt x="177" y="58"/>
                  </a:lnTo>
                  <a:lnTo>
                    <a:pt x="164" y="65"/>
                  </a:lnTo>
                  <a:lnTo>
                    <a:pt x="150" y="73"/>
                  </a:lnTo>
                  <a:lnTo>
                    <a:pt x="126" y="91"/>
                  </a:lnTo>
                  <a:lnTo>
                    <a:pt x="108" y="110"/>
                  </a:lnTo>
                  <a:lnTo>
                    <a:pt x="93" y="125"/>
                  </a:lnTo>
                  <a:lnTo>
                    <a:pt x="84" y="140"/>
                  </a:lnTo>
                  <a:lnTo>
                    <a:pt x="75" y="154"/>
                  </a:lnTo>
                  <a:lnTo>
                    <a:pt x="0" y="416"/>
                  </a:lnTo>
                  <a:lnTo>
                    <a:pt x="31" y="40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10">
              <a:extLst>
                <a:ext uri="{FF2B5EF4-FFF2-40B4-BE49-F238E27FC236}">
                  <a16:creationId xmlns:a16="http://schemas.microsoft.com/office/drawing/2014/main" id="{9228CE1A-453C-4477-9A1F-2AB45D440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9" y="2550"/>
              <a:ext cx="33" cy="137"/>
            </a:xfrm>
            <a:custGeom>
              <a:avLst/>
              <a:gdLst>
                <a:gd name="T0" fmla="*/ 0 w 99"/>
                <a:gd name="T1" fmla="*/ 0 h 410"/>
                <a:gd name="T2" fmla="*/ 0 w 99"/>
                <a:gd name="T3" fmla="*/ 0 h 410"/>
                <a:gd name="T4" fmla="*/ 0 w 99"/>
                <a:gd name="T5" fmla="*/ 0 h 410"/>
                <a:gd name="T6" fmla="*/ 0 w 99"/>
                <a:gd name="T7" fmla="*/ 0 h 410"/>
                <a:gd name="T8" fmla="*/ 0 w 99"/>
                <a:gd name="T9" fmla="*/ 0 h 410"/>
                <a:gd name="T10" fmla="*/ 0 w 99"/>
                <a:gd name="T11" fmla="*/ 0 h 4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410"/>
                <a:gd name="T20" fmla="*/ 99 w 99"/>
                <a:gd name="T21" fmla="*/ 410 h 4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410">
                  <a:moveTo>
                    <a:pt x="0" y="7"/>
                  </a:moveTo>
                  <a:lnTo>
                    <a:pt x="34" y="406"/>
                  </a:lnTo>
                  <a:lnTo>
                    <a:pt x="99" y="410"/>
                  </a:lnTo>
                  <a:lnTo>
                    <a:pt x="7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11">
              <a:extLst>
                <a:ext uri="{FF2B5EF4-FFF2-40B4-BE49-F238E27FC236}">
                  <a16:creationId xmlns:a16="http://schemas.microsoft.com/office/drawing/2014/main" id="{11D9C165-700E-4C57-82E8-B5A247DBA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7" y="2739"/>
              <a:ext cx="235" cy="157"/>
            </a:xfrm>
            <a:custGeom>
              <a:avLst/>
              <a:gdLst>
                <a:gd name="T0" fmla="*/ 0 w 707"/>
                <a:gd name="T1" fmla="*/ 0 h 472"/>
                <a:gd name="T2" fmla="*/ 0 w 707"/>
                <a:gd name="T3" fmla="*/ 0 h 472"/>
                <a:gd name="T4" fmla="*/ 0 w 707"/>
                <a:gd name="T5" fmla="*/ 0 h 472"/>
                <a:gd name="T6" fmla="*/ 0 w 707"/>
                <a:gd name="T7" fmla="*/ 0 h 472"/>
                <a:gd name="T8" fmla="*/ 0 w 707"/>
                <a:gd name="T9" fmla="*/ 0 h 472"/>
                <a:gd name="T10" fmla="*/ 0 w 707"/>
                <a:gd name="T11" fmla="*/ 0 h 472"/>
                <a:gd name="T12" fmla="*/ 0 w 707"/>
                <a:gd name="T13" fmla="*/ 0 h 472"/>
                <a:gd name="T14" fmla="*/ 0 w 707"/>
                <a:gd name="T15" fmla="*/ 0 h 472"/>
                <a:gd name="T16" fmla="*/ 0 w 707"/>
                <a:gd name="T17" fmla="*/ 0 h 472"/>
                <a:gd name="T18" fmla="*/ 0 w 707"/>
                <a:gd name="T19" fmla="*/ 0 h 472"/>
                <a:gd name="T20" fmla="*/ 0 w 707"/>
                <a:gd name="T21" fmla="*/ 0 h 472"/>
                <a:gd name="T22" fmla="*/ 0 w 707"/>
                <a:gd name="T23" fmla="*/ 0 h 472"/>
                <a:gd name="T24" fmla="*/ 0 w 707"/>
                <a:gd name="T25" fmla="*/ 0 h 472"/>
                <a:gd name="T26" fmla="*/ 0 w 707"/>
                <a:gd name="T27" fmla="*/ 0 h 472"/>
                <a:gd name="T28" fmla="*/ 0 w 707"/>
                <a:gd name="T29" fmla="*/ 0 h 472"/>
                <a:gd name="T30" fmla="*/ 0 w 707"/>
                <a:gd name="T31" fmla="*/ 0 h 472"/>
                <a:gd name="T32" fmla="*/ 0 w 707"/>
                <a:gd name="T33" fmla="*/ 0 h 472"/>
                <a:gd name="T34" fmla="*/ 0 w 707"/>
                <a:gd name="T35" fmla="*/ 0 h 472"/>
                <a:gd name="T36" fmla="*/ 0 w 707"/>
                <a:gd name="T37" fmla="*/ 0 h 472"/>
                <a:gd name="T38" fmla="*/ 0 w 707"/>
                <a:gd name="T39" fmla="*/ 0 h 472"/>
                <a:gd name="T40" fmla="*/ 0 w 707"/>
                <a:gd name="T41" fmla="*/ 0 h 472"/>
                <a:gd name="T42" fmla="*/ 0 w 707"/>
                <a:gd name="T43" fmla="*/ 0 h 472"/>
                <a:gd name="T44" fmla="*/ 0 w 707"/>
                <a:gd name="T45" fmla="*/ 0 h 472"/>
                <a:gd name="T46" fmla="*/ 0 w 707"/>
                <a:gd name="T47" fmla="*/ 0 h 472"/>
                <a:gd name="T48" fmla="*/ 0 w 707"/>
                <a:gd name="T49" fmla="*/ 0 h 472"/>
                <a:gd name="T50" fmla="*/ 0 w 707"/>
                <a:gd name="T51" fmla="*/ 0 h 472"/>
                <a:gd name="T52" fmla="*/ 0 w 707"/>
                <a:gd name="T53" fmla="*/ 0 h 472"/>
                <a:gd name="T54" fmla="*/ 0 w 707"/>
                <a:gd name="T55" fmla="*/ 0 h 472"/>
                <a:gd name="T56" fmla="*/ 0 w 707"/>
                <a:gd name="T57" fmla="*/ 0 h 472"/>
                <a:gd name="T58" fmla="*/ 0 w 707"/>
                <a:gd name="T59" fmla="*/ 0 h 472"/>
                <a:gd name="T60" fmla="*/ 0 w 707"/>
                <a:gd name="T61" fmla="*/ 0 h 472"/>
                <a:gd name="T62" fmla="*/ 0 w 707"/>
                <a:gd name="T63" fmla="*/ 0 h 472"/>
                <a:gd name="T64" fmla="*/ 0 w 707"/>
                <a:gd name="T65" fmla="*/ 0 h 472"/>
                <a:gd name="T66" fmla="*/ 0 w 707"/>
                <a:gd name="T67" fmla="*/ 0 h 472"/>
                <a:gd name="T68" fmla="*/ 0 w 707"/>
                <a:gd name="T69" fmla="*/ 0 h 472"/>
                <a:gd name="T70" fmla="*/ 0 w 707"/>
                <a:gd name="T71" fmla="*/ 0 h 472"/>
                <a:gd name="T72" fmla="*/ 0 w 707"/>
                <a:gd name="T73" fmla="*/ 0 h 472"/>
                <a:gd name="T74" fmla="*/ 0 w 707"/>
                <a:gd name="T75" fmla="*/ 0 h 472"/>
                <a:gd name="T76" fmla="*/ 0 w 707"/>
                <a:gd name="T77" fmla="*/ 0 h 4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07"/>
                <a:gd name="T118" fmla="*/ 0 h 472"/>
                <a:gd name="T119" fmla="*/ 707 w 707"/>
                <a:gd name="T120" fmla="*/ 472 h 4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07" h="472">
                  <a:moveTo>
                    <a:pt x="30" y="424"/>
                  </a:moveTo>
                  <a:lnTo>
                    <a:pt x="31" y="373"/>
                  </a:lnTo>
                  <a:lnTo>
                    <a:pt x="34" y="321"/>
                  </a:lnTo>
                  <a:lnTo>
                    <a:pt x="41" y="260"/>
                  </a:lnTo>
                  <a:lnTo>
                    <a:pt x="47" y="227"/>
                  </a:lnTo>
                  <a:lnTo>
                    <a:pt x="54" y="193"/>
                  </a:lnTo>
                  <a:lnTo>
                    <a:pt x="60" y="161"/>
                  </a:lnTo>
                  <a:lnTo>
                    <a:pt x="71" y="131"/>
                  </a:lnTo>
                  <a:lnTo>
                    <a:pt x="77" y="118"/>
                  </a:lnTo>
                  <a:lnTo>
                    <a:pt x="84" y="105"/>
                  </a:lnTo>
                  <a:lnTo>
                    <a:pt x="91" y="92"/>
                  </a:lnTo>
                  <a:lnTo>
                    <a:pt x="98" y="80"/>
                  </a:lnTo>
                  <a:lnTo>
                    <a:pt x="114" y="61"/>
                  </a:lnTo>
                  <a:lnTo>
                    <a:pt x="133" y="47"/>
                  </a:lnTo>
                  <a:lnTo>
                    <a:pt x="143" y="40"/>
                  </a:lnTo>
                  <a:lnTo>
                    <a:pt x="154" y="34"/>
                  </a:lnTo>
                  <a:lnTo>
                    <a:pt x="165" y="30"/>
                  </a:lnTo>
                  <a:lnTo>
                    <a:pt x="175" y="25"/>
                  </a:lnTo>
                  <a:lnTo>
                    <a:pt x="187" y="22"/>
                  </a:lnTo>
                  <a:lnTo>
                    <a:pt x="197" y="16"/>
                  </a:lnTo>
                  <a:lnTo>
                    <a:pt x="220" y="11"/>
                  </a:lnTo>
                  <a:lnTo>
                    <a:pt x="242" y="7"/>
                  </a:lnTo>
                  <a:lnTo>
                    <a:pt x="266" y="3"/>
                  </a:lnTo>
                  <a:lnTo>
                    <a:pt x="311" y="0"/>
                  </a:lnTo>
                  <a:lnTo>
                    <a:pt x="357" y="7"/>
                  </a:lnTo>
                  <a:lnTo>
                    <a:pt x="398" y="18"/>
                  </a:lnTo>
                  <a:lnTo>
                    <a:pt x="419" y="26"/>
                  </a:lnTo>
                  <a:lnTo>
                    <a:pt x="427" y="32"/>
                  </a:lnTo>
                  <a:lnTo>
                    <a:pt x="437" y="37"/>
                  </a:lnTo>
                  <a:lnTo>
                    <a:pt x="470" y="63"/>
                  </a:lnTo>
                  <a:lnTo>
                    <a:pt x="485" y="78"/>
                  </a:lnTo>
                  <a:lnTo>
                    <a:pt x="500" y="95"/>
                  </a:lnTo>
                  <a:lnTo>
                    <a:pt x="515" y="114"/>
                  </a:lnTo>
                  <a:lnTo>
                    <a:pt x="530" y="131"/>
                  </a:lnTo>
                  <a:lnTo>
                    <a:pt x="545" y="150"/>
                  </a:lnTo>
                  <a:lnTo>
                    <a:pt x="561" y="168"/>
                  </a:lnTo>
                  <a:lnTo>
                    <a:pt x="573" y="186"/>
                  </a:lnTo>
                  <a:lnTo>
                    <a:pt x="585" y="204"/>
                  </a:lnTo>
                  <a:lnTo>
                    <a:pt x="596" y="220"/>
                  </a:lnTo>
                  <a:lnTo>
                    <a:pt x="607" y="235"/>
                  </a:lnTo>
                  <a:lnTo>
                    <a:pt x="625" y="260"/>
                  </a:lnTo>
                  <a:lnTo>
                    <a:pt x="641" y="283"/>
                  </a:lnTo>
                  <a:lnTo>
                    <a:pt x="704" y="305"/>
                  </a:lnTo>
                  <a:lnTo>
                    <a:pt x="707" y="377"/>
                  </a:lnTo>
                  <a:lnTo>
                    <a:pt x="479" y="439"/>
                  </a:lnTo>
                  <a:lnTo>
                    <a:pt x="475" y="400"/>
                  </a:lnTo>
                  <a:lnTo>
                    <a:pt x="470" y="363"/>
                  </a:lnTo>
                  <a:lnTo>
                    <a:pt x="459" y="316"/>
                  </a:lnTo>
                  <a:lnTo>
                    <a:pt x="452" y="293"/>
                  </a:lnTo>
                  <a:lnTo>
                    <a:pt x="443" y="270"/>
                  </a:lnTo>
                  <a:lnTo>
                    <a:pt x="434" y="248"/>
                  </a:lnTo>
                  <a:lnTo>
                    <a:pt x="423" y="227"/>
                  </a:lnTo>
                  <a:lnTo>
                    <a:pt x="409" y="208"/>
                  </a:lnTo>
                  <a:lnTo>
                    <a:pt x="393" y="193"/>
                  </a:lnTo>
                  <a:lnTo>
                    <a:pt x="384" y="187"/>
                  </a:lnTo>
                  <a:lnTo>
                    <a:pt x="376" y="182"/>
                  </a:lnTo>
                  <a:lnTo>
                    <a:pt x="366" y="176"/>
                  </a:lnTo>
                  <a:lnTo>
                    <a:pt x="357" y="173"/>
                  </a:lnTo>
                  <a:lnTo>
                    <a:pt x="337" y="171"/>
                  </a:lnTo>
                  <a:lnTo>
                    <a:pt x="317" y="169"/>
                  </a:lnTo>
                  <a:lnTo>
                    <a:pt x="278" y="177"/>
                  </a:lnTo>
                  <a:lnTo>
                    <a:pt x="260" y="186"/>
                  </a:lnTo>
                  <a:lnTo>
                    <a:pt x="252" y="191"/>
                  </a:lnTo>
                  <a:lnTo>
                    <a:pt x="242" y="197"/>
                  </a:lnTo>
                  <a:lnTo>
                    <a:pt x="235" y="201"/>
                  </a:lnTo>
                  <a:lnTo>
                    <a:pt x="227" y="206"/>
                  </a:lnTo>
                  <a:lnTo>
                    <a:pt x="212" y="220"/>
                  </a:lnTo>
                  <a:lnTo>
                    <a:pt x="184" y="248"/>
                  </a:lnTo>
                  <a:lnTo>
                    <a:pt x="172" y="263"/>
                  </a:lnTo>
                  <a:lnTo>
                    <a:pt x="162" y="277"/>
                  </a:lnTo>
                  <a:lnTo>
                    <a:pt x="146" y="304"/>
                  </a:lnTo>
                  <a:lnTo>
                    <a:pt x="136" y="327"/>
                  </a:lnTo>
                  <a:lnTo>
                    <a:pt x="129" y="370"/>
                  </a:lnTo>
                  <a:lnTo>
                    <a:pt x="128" y="418"/>
                  </a:lnTo>
                  <a:lnTo>
                    <a:pt x="128" y="472"/>
                  </a:lnTo>
                  <a:lnTo>
                    <a:pt x="0" y="464"/>
                  </a:lnTo>
                  <a:lnTo>
                    <a:pt x="30" y="4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12">
              <a:extLst>
                <a:ext uri="{FF2B5EF4-FFF2-40B4-BE49-F238E27FC236}">
                  <a16:creationId xmlns:a16="http://schemas.microsoft.com/office/drawing/2014/main" id="{B8BEA912-DF4D-47C9-A672-F44FB4AB2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4" y="2701"/>
              <a:ext cx="206" cy="160"/>
            </a:xfrm>
            <a:custGeom>
              <a:avLst/>
              <a:gdLst>
                <a:gd name="T0" fmla="*/ 0 w 617"/>
                <a:gd name="T1" fmla="*/ 0 h 480"/>
                <a:gd name="T2" fmla="*/ 0 w 617"/>
                <a:gd name="T3" fmla="*/ 0 h 480"/>
                <a:gd name="T4" fmla="*/ 0 w 617"/>
                <a:gd name="T5" fmla="*/ 0 h 480"/>
                <a:gd name="T6" fmla="*/ 0 w 617"/>
                <a:gd name="T7" fmla="*/ 0 h 480"/>
                <a:gd name="T8" fmla="*/ 0 w 617"/>
                <a:gd name="T9" fmla="*/ 0 h 480"/>
                <a:gd name="T10" fmla="*/ 0 w 617"/>
                <a:gd name="T11" fmla="*/ 0 h 480"/>
                <a:gd name="T12" fmla="*/ 0 w 617"/>
                <a:gd name="T13" fmla="*/ 0 h 480"/>
                <a:gd name="T14" fmla="*/ 0 w 617"/>
                <a:gd name="T15" fmla="*/ 0 h 480"/>
                <a:gd name="T16" fmla="*/ 0 w 617"/>
                <a:gd name="T17" fmla="*/ 0 h 480"/>
                <a:gd name="T18" fmla="*/ 0 w 617"/>
                <a:gd name="T19" fmla="*/ 0 h 480"/>
                <a:gd name="T20" fmla="*/ 0 w 617"/>
                <a:gd name="T21" fmla="*/ 0 h 480"/>
                <a:gd name="T22" fmla="*/ 0 w 617"/>
                <a:gd name="T23" fmla="*/ 0 h 480"/>
                <a:gd name="T24" fmla="*/ 0 w 617"/>
                <a:gd name="T25" fmla="*/ 0 h 480"/>
                <a:gd name="T26" fmla="*/ 0 w 617"/>
                <a:gd name="T27" fmla="*/ 0 h 480"/>
                <a:gd name="T28" fmla="*/ 0 w 617"/>
                <a:gd name="T29" fmla="*/ 0 h 480"/>
                <a:gd name="T30" fmla="*/ 0 w 617"/>
                <a:gd name="T31" fmla="*/ 0 h 480"/>
                <a:gd name="T32" fmla="*/ 0 w 617"/>
                <a:gd name="T33" fmla="*/ 0 h 480"/>
                <a:gd name="T34" fmla="*/ 0 w 617"/>
                <a:gd name="T35" fmla="*/ 0 h 480"/>
                <a:gd name="T36" fmla="*/ 0 w 617"/>
                <a:gd name="T37" fmla="*/ 0 h 480"/>
                <a:gd name="T38" fmla="*/ 0 w 617"/>
                <a:gd name="T39" fmla="*/ 0 h 480"/>
                <a:gd name="T40" fmla="*/ 0 w 617"/>
                <a:gd name="T41" fmla="*/ 0 h 480"/>
                <a:gd name="T42" fmla="*/ 0 w 617"/>
                <a:gd name="T43" fmla="*/ 0 h 480"/>
                <a:gd name="T44" fmla="*/ 0 w 617"/>
                <a:gd name="T45" fmla="*/ 0 h 480"/>
                <a:gd name="T46" fmla="*/ 0 w 617"/>
                <a:gd name="T47" fmla="*/ 0 h 480"/>
                <a:gd name="T48" fmla="*/ 0 w 617"/>
                <a:gd name="T49" fmla="*/ 0 h 480"/>
                <a:gd name="T50" fmla="*/ 0 w 617"/>
                <a:gd name="T51" fmla="*/ 0 h 480"/>
                <a:gd name="T52" fmla="*/ 0 w 617"/>
                <a:gd name="T53" fmla="*/ 0 h 480"/>
                <a:gd name="T54" fmla="*/ 0 w 617"/>
                <a:gd name="T55" fmla="*/ 0 h 480"/>
                <a:gd name="T56" fmla="*/ 0 w 617"/>
                <a:gd name="T57" fmla="*/ 0 h 480"/>
                <a:gd name="T58" fmla="*/ 0 w 617"/>
                <a:gd name="T59" fmla="*/ 0 h 480"/>
                <a:gd name="T60" fmla="*/ 0 w 617"/>
                <a:gd name="T61" fmla="*/ 0 h 480"/>
                <a:gd name="T62" fmla="*/ 0 w 617"/>
                <a:gd name="T63" fmla="*/ 0 h 480"/>
                <a:gd name="T64" fmla="*/ 0 w 617"/>
                <a:gd name="T65" fmla="*/ 0 h 480"/>
                <a:gd name="T66" fmla="*/ 0 w 617"/>
                <a:gd name="T67" fmla="*/ 0 h 480"/>
                <a:gd name="T68" fmla="*/ 0 w 617"/>
                <a:gd name="T69" fmla="*/ 0 h 480"/>
                <a:gd name="T70" fmla="*/ 0 w 617"/>
                <a:gd name="T71" fmla="*/ 0 h 480"/>
                <a:gd name="T72" fmla="*/ 0 w 617"/>
                <a:gd name="T73" fmla="*/ 0 h 480"/>
                <a:gd name="T74" fmla="*/ 0 w 617"/>
                <a:gd name="T75" fmla="*/ 0 h 480"/>
                <a:gd name="T76" fmla="*/ 0 w 617"/>
                <a:gd name="T77" fmla="*/ 0 h 480"/>
                <a:gd name="T78" fmla="*/ 0 w 617"/>
                <a:gd name="T79" fmla="*/ 0 h 480"/>
                <a:gd name="T80" fmla="*/ 0 w 617"/>
                <a:gd name="T81" fmla="*/ 0 h 480"/>
                <a:gd name="T82" fmla="*/ 0 w 617"/>
                <a:gd name="T83" fmla="*/ 0 h 480"/>
                <a:gd name="T84" fmla="*/ 0 w 617"/>
                <a:gd name="T85" fmla="*/ 0 h 480"/>
                <a:gd name="T86" fmla="*/ 0 w 617"/>
                <a:gd name="T87" fmla="*/ 0 h 480"/>
                <a:gd name="T88" fmla="*/ 0 w 617"/>
                <a:gd name="T89" fmla="*/ 0 h 480"/>
                <a:gd name="T90" fmla="*/ 0 w 617"/>
                <a:gd name="T91" fmla="*/ 0 h 480"/>
                <a:gd name="T92" fmla="*/ 0 w 617"/>
                <a:gd name="T93" fmla="*/ 0 h 480"/>
                <a:gd name="T94" fmla="*/ 0 w 617"/>
                <a:gd name="T95" fmla="*/ 0 h 4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17"/>
                <a:gd name="T145" fmla="*/ 0 h 480"/>
                <a:gd name="T146" fmla="*/ 617 w 617"/>
                <a:gd name="T147" fmla="*/ 480 h 4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17" h="480">
                  <a:moveTo>
                    <a:pt x="86" y="0"/>
                  </a:moveTo>
                  <a:lnTo>
                    <a:pt x="110" y="8"/>
                  </a:lnTo>
                  <a:lnTo>
                    <a:pt x="121" y="15"/>
                  </a:lnTo>
                  <a:lnTo>
                    <a:pt x="135" y="20"/>
                  </a:lnTo>
                  <a:lnTo>
                    <a:pt x="150" y="27"/>
                  </a:lnTo>
                  <a:lnTo>
                    <a:pt x="165" y="36"/>
                  </a:lnTo>
                  <a:lnTo>
                    <a:pt x="173" y="40"/>
                  </a:lnTo>
                  <a:lnTo>
                    <a:pt x="183" y="45"/>
                  </a:lnTo>
                  <a:lnTo>
                    <a:pt x="193" y="49"/>
                  </a:lnTo>
                  <a:lnTo>
                    <a:pt x="201" y="55"/>
                  </a:lnTo>
                  <a:lnTo>
                    <a:pt x="210" y="60"/>
                  </a:lnTo>
                  <a:lnTo>
                    <a:pt x="219" y="67"/>
                  </a:lnTo>
                  <a:lnTo>
                    <a:pt x="228" y="73"/>
                  </a:lnTo>
                  <a:lnTo>
                    <a:pt x="238" y="80"/>
                  </a:lnTo>
                  <a:lnTo>
                    <a:pt x="248" y="86"/>
                  </a:lnTo>
                  <a:lnTo>
                    <a:pt x="256" y="93"/>
                  </a:lnTo>
                  <a:lnTo>
                    <a:pt x="275" y="110"/>
                  </a:lnTo>
                  <a:lnTo>
                    <a:pt x="293" y="126"/>
                  </a:lnTo>
                  <a:lnTo>
                    <a:pt x="310" y="144"/>
                  </a:lnTo>
                  <a:lnTo>
                    <a:pt x="326" y="161"/>
                  </a:lnTo>
                  <a:lnTo>
                    <a:pt x="340" y="179"/>
                  </a:lnTo>
                  <a:lnTo>
                    <a:pt x="354" y="194"/>
                  </a:lnTo>
                  <a:lnTo>
                    <a:pt x="368" y="209"/>
                  </a:lnTo>
                  <a:lnTo>
                    <a:pt x="377" y="223"/>
                  </a:lnTo>
                  <a:lnTo>
                    <a:pt x="388" y="235"/>
                  </a:lnTo>
                  <a:lnTo>
                    <a:pt x="405" y="257"/>
                  </a:lnTo>
                  <a:lnTo>
                    <a:pt x="417" y="275"/>
                  </a:lnTo>
                  <a:lnTo>
                    <a:pt x="425" y="286"/>
                  </a:lnTo>
                  <a:lnTo>
                    <a:pt x="432" y="297"/>
                  </a:lnTo>
                  <a:lnTo>
                    <a:pt x="450" y="293"/>
                  </a:lnTo>
                  <a:lnTo>
                    <a:pt x="496" y="290"/>
                  </a:lnTo>
                  <a:lnTo>
                    <a:pt x="547" y="301"/>
                  </a:lnTo>
                  <a:lnTo>
                    <a:pt x="591" y="336"/>
                  </a:lnTo>
                  <a:lnTo>
                    <a:pt x="605" y="359"/>
                  </a:lnTo>
                  <a:lnTo>
                    <a:pt x="613" y="380"/>
                  </a:lnTo>
                  <a:lnTo>
                    <a:pt x="617" y="417"/>
                  </a:lnTo>
                  <a:lnTo>
                    <a:pt x="614" y="432"/>
                  </a:lnTo>
                  <a:lnTo>
                    <a:pt x="607" y="444"/>
                  </a:lnTo>
                  <a:lnTo>
                    <a:pt x="596" y="455"/>
                  </a:lnTo>
                  <a:lnTo>
                    <a:pt x="591" y="459"/>
                  </a:lnTo>
                  <a:lnTo>
                    <a:pt x="583" y="463"/>
                  </a:lnTo>
                  <a:lnTo>
                    <a:pt x="565" y="468"/>
                  </a:lnTo>
                  <a:lnTo>
                    <a:pt x="545" y="473"/>
                  </a:lnTo>
                  <a:lnTo>
                    <a:pt x="505" y="477"/>
                  </a:lnTo>
                  <a:lnTo>
                    <a:pt x="461" y="480"/>
                  </a:lnTo>
                  <a:lnTo>
                    <a:pt x="461" y="455"/>
                  </a:lnTo>
                  <a:lnTo>
                    <a:pt x="475" y="458"/>
                  </a:lnTo>
                  <a:lnTo>
                    <a:pt x="507" y="461"/>
                  </a:lnTo>
                  <a:lnTo>
                    <a:pt x="541" y="457"/>
                  </a:lnTo>
                  <a:lnTo>
                    <a:pt x="563" y="435"/>
                  </a:lnTo>
                  <a:lnTo>
                    <a:pt x="565" y="403"/>
                  </a:lnTo>
                  <a:lnTo>
                    <a:pt x="561" y="386"/>
                  </a:lnTo>
                  <a:lnTo>
                    <a:pt x="551" y="371"/>
                  </a:lnTo>
                  <a:lnTo>
                    <a:pt x="541" y="359"/>
                  </a:lnTo>
                  <a:lnTo>
                    <a:pt x="534" y="352"/>
                  </a:lnTo>
                  <a:lnTo>
                    <a:pt x="527" y="349"/>
                  </a:lnTo>
                  <a:lnTo>
                    <a:pt x="511" y="344"/>
                  </a:lnTo>
                  <a:lnTo>
                    <a:pt x="494" y="344"/>
                  </a:lnTo>
                  <a:lnTo>
                    <a:pt x="463" y="353"/>
                  </a:lnTo>
                  <a:lnTo>
                    <a:pt x="449" y="362"/>
                  </a:lnTo>
                  <a:lnTo>
                    <a:pt x="435" y="370"/>
                  </a:lnTo>
                  <a:lnTo>
                    <a:pt x="413" y="389"/>
                  </a:lnTo>
                  <a:lnTo>
                    <a:pt x="410" y="378"/>
                  </a:lnTo>
                  <a:lnTo>
                    <a:pt x="399" y="345"/>
                  </a:lnTo>
                  <a:lnTo>
                    <a:pt x="390" y="323"/>
                  </a:lnTo>
                  <a:lnTo>
                    <a:pt x="384" y="311"/>
                  </a:lnTo>
                  <a:lnTo>
                    <a:pt x="376" y="297"/>
                  </a:lnTo>
                  <a:lnTo>
                    <a:pt x="368" y="283"/>
                  </a:lnTo>
                  <a:lnTo>
                    <a:pt x="359" y="268"/>
                  </a:lnTo>
                  <a:lnTo>
                    <a:pt x="348" y="252"/>
                  </a:lnTo>
                  <a:lnTo>
                    <a:pt x="337" y="236"/>
                  </a:lnTo>
                  <a:lnTo>
                    <a:pt x="325" y="221"/>
                  </a:lnTo>
                  <a:lnTo>
                    <a:pt x="312" y="206"/>
                  </a:lnTo>
                  <a:lnTo>
                    <a:pt x="300" y="191"/>
                  </a:lnTo>
                  <a:lnTo>
                    <a:pt x="289" y="176"/>
                  </a:lnTo>
                  <a:lnTo>
                    <a:pt x="277" y="162"/>
                  </a:lnTo>
                  <a:lnTo>
                    <a:pt x="266" y="148"/>
                  </a:lnTo>
                  <a:lnTo>
                    <a:pt x="242" y="125"/>
                  </a:lnTo>
                  <a:lnTo>
                    <a:pt x="220" y="103"/>
                  </a:lnTo>
                  <a:lnTo>
                    <a:pt x="198" y="85"/>
                  </a:lnTo>
                  <a:lnTo>
                    <a:pt x="187" y="77"/>
                  </a:lnTo>
                  <a:lnTo>
                    <a:pt x="176" y="70"/>
                  </a:lnTo>
                  <a:lnTo>
                    <a:pt x="165" y="63"/>
                  </a:lnTo>
                  <a:lnTo>
                    <a:pt x="154" y="59"/>
                  </a:lnTo>
                  <a:lnTo>
                    <a:pt x="143" y="53"/>
                  </a:lnTo>
                  <a:lnTo>
                    <a:pt x="132" y="49"/>
                  </a:lnTo>
                  <a:lnTo>
                    <a:pt x="118" y="45"/>
                  </a:lnTo>
                  <a:lnTo>
                    <a:pt x="106" y="40"/>
                  </a:lnTo>
                  <a:lnTo>
                    <a:pt x="92" y="36"/>
                  </a:lnTo>
                  <a:lnTo>
                    <a:pt x="80" y="31"/>
                  </a:lnTo>
                  <a:lnTo>
                    <a:pt x="55" y="23"/>
                  </a:lnTo>
                  <a:lnTo>
                    <a:pt x="33" y="18"/>
                  </a:lnTo>
                  <a:lnTo>
                    <a:pt x="16" y="14"/>
                  </a:lnTo>
                  <a:lnTo>
                    <a:pt x="0" y="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213">
              <a:extLst>
                <a:ext uri="{FF2B5EF4-FFF2-40B4-BE49-F238E27FC236}">
                  <a16:creationId xmlns:a16="http://schemas.microsoft.com/office/drawing/2014/main" id="{F88AEDAA-D0E0-415A-A2AB-2A759FCBD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" y="2835"/>
              <a:ext cx="232" cy="132"/>
            </a:xfrm>
            <a:custGeom>
              <a:avLst/>
              <a:gdLst>
                <a:gd name="T0" fmla="*/ 0 w 696"/>
                <a:gd name="T1" fmla="*/ 0 h 395"/>
                <a:gd name="T2" fmla="*/ 0 w 696"/>
                <a:gd name="T3" fmla="*/ 0 h 395"/>
                <a:gd name="T4" fmla="*/ 0 w 696"/>
                <a:gd name="T5" fmla="*/ 0 h 395"/>
                <a:gd name="T6" fmla="*/ 0 w 696"/>
                <a:gd name="T7" fmla="*/ 0 h 395"/>
                <a:gd name="T8" fmla="*/ 0 w 696"/>
                <a:gd name="T9" fmla="*/ 0 h 395"/>
                <a:gd name="T10" fmla="*/ 0 w 696"/>
                <a:gd name="T11" fmla="*/ 0 h 395"/>
                <a:gd name="T12" fmla="*/ 0 w 696"/>
                <a:gd name="T13" fmla="*/ 0 h 395"/>
                <a:gd name="T14" fmla="*/ 0 w 696"/>
                <a:gd name="T15" fmla="*/ 0 h 395"/>
                <a:gd name="T16" fmla="*/ 0 w 696"/>
                <a:gd name="T17" fmla="*/ 0 h 395"/>
                <a:gd name="T18" fmla="*/ 0 w 696"/>
                <a:gd name="T19" fmla="*/ 0 h 395"/>
                <a:gd name="T20" fmla="*/ 0 w 696"/>
                <a:gd name="T21" fmla="*/ 0 h 395"/>
                <a:gd name="T22" fmla="*/ 0 w 696"/>
                <a:gd name="T23" fmla="*/ 0 h 395"/>
                <a:gd name="T24" fmla="*/ 0 w 696"/>
                <a:gd name="T25" fmla="*/ 0 h 395"/>
                <a:gd name="T26" fmla="*/ 0 w 696"/>
                <a:gd name="T27" fmla="*/ 0 h 395"/>
                <a:gd name="T28" fmla="*/ 0 w 696"/>
                <a:gd name="T29" fmla="*/ 0 h 395"/>
                <a:gd name="T30" fmla="*/ 0 w 696"/>
                <a:gd name="T31" fmla="*/ 0 h 395"/>
                <a:gd name="T32" fmla="*/ 0 w 696"/>
                <a:gd name="T33" fmla="*/ 0 h 395"/>
                <a:gd name="T34" fmla="*/ 0 w 696"/>
                <a:gd name="T35" fmla="*/ 0 h 395"/>
                <a:gd name="T36" fmla="*/ 0 w 696"/>
                <a:gd name="T37" fmla="*/ 0 h 395"/>
                <a:gd name="T38" fmla="*/ 0 w 696"/>
                <a:gd name="T39" fmla="*/ 0 h 395"/>
                <a:gd name="T40" fmla="*/ 0 w 696"/>
                <a:gd name="T41" fmla="*/ 0 h 395"/>
                <a:gd name="T42" fmla="*/ 0 w 696"/>
                <a:gd name="T43" fmla="*/ 0 h 395"/>
                <a:gd name="T44" fmla="*/ 0 w 696"/>
                <a:gd name="T45" fmla="*/ 0 h 395"/>
                <a:gd name="T46" fmla="*/ 0 w 696"/>
                <a:gd name="T47" fmla="*/ 0 h 395"/>
                <a:gd name="T48" fmla="*/ 0 w 696"/>
                <a:gd name="T49" fmla="*/ 0 h 395"/>
                <a:gd name="T50" fmla="*/ 0 w 696"/>
                <a:gd name="T51" fmla="*/ 0 h 395"/>
                <a:gd name="T52" fmla="*/ 0 w 696"/>
                <a:gd name="T53" fmla="*/ 0 h 395"/>
                <a:gd name="T54" fmla="*/ 0 w 696"/>
                <a:gd name="T55" fmla="*/ 0 h 395"/>
                <a:gd name="T56" fmla="*/ 0 w 696"/>
                <a:gd name="T57" fmla="*/ 0 h 395"/>
                <a:gd name="T58" fmla="*/ 0 w 696"/>
                <a:gd name="T59" fmla="*/ 0 h 395"/>
                <a:gd name="T60" fmla="*/ 0 w 696"/>
                <a:gd name="T61" fmla="*/ 0 h 395"/>
                <a:gd name="T62" fmla="*/ 0 w 696"/>
                <a:gd name="T63" fmla="*/ 0 h 395"/>
                <a:gd name="T64" fmla="*/ 0 w 696"/>
                <a:gd name="T65" fmla="*/ 0 h 395"/>
                <a:gd name="T66" fmla="*/ 0 w 696"/>
                <a:gd name="T67" fmla="*/ 0 h 395"/>
                <a:gd name="T68" fmla="*/ 0 w 696"/>
                <a:gd name="T69" fmla="*/ 0 h 395"/>
                <a:gd name="T70" fmla="*/ 0 w 696"/>
                <a:gd name="T71" fmla="*/ 0 h 395"/>
                <a:gd name="T72" fmla="*/ 0 w 696"/>
                <a:gd name="T73" fmla="*/ 0 h 395"/>
                <a:gd name="T74" fmla="*/ 0 w 696"/>
                <a:gd name="T75" fmla="*/ 0 h 395"/>
                <a:gd name="T76" fmla="*/ 0 w 696"/>
                <a:gd name="T77" fmla="*/ 0 h 395"/>
                <a:gd name="T78" fmla="*/ 0 w 696"/>
                <a:gd name="T79" fmla="*/ 0 h 39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96"/>
                <a:gd name="T121" fmla="*/ 0 h 395"/>
                <a:gd name="T122" fmla="*/ 696 w 696"/>
                <a:gd name="T123" fmla="*/ 395 h 39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96" h="395">
                  <a:moveTo>
                    <a:pt x="1" y="124"/>
                  </a:moveTo>
                  <a:lnTo>
                    <a:pt x="0" y="204"/>
                  </a:lnTo>
                  <a:lnTo>
                    <a:pt x="7" y="240"/>
                  </a:lnTo>
                  <a:lnTo>
                    <a:pt x="14" y="258"/>
                  </a:lnTo>
                  <a:lnTo>
                    <a:pt x="22" y="277"/>
                  </a:lnTo>
                  <a:lnTo>
                    <a:pt x="33" y="293"/>
                  </a:lnTo>
                  <a:lnTo>
                    <a:pt x="44" y="313"/>
                  </a:lnTo>
                  <a:lnTo>
                    <a:pt x="59" y="329"/>
                  </a:lnTo>
                  <a:lnTo>
                    <a:pt x="79" y="346"/>
                  </a:lnTo>
                  <a:lnTo>
                    <a:pt x="87" y="353"/>
                  </a:lnTo>
                  <a:lnTo>
                    <a:pt x="98" y="359"/>
                  </a:lnTo>
                  <a:lnTo>
                    <a:pt x="108" y="365"/>
                  </a:lnTo>
                  <a:lnTo>
                    <a:pt x="119" y="370"/>
                  </a:lnTo>
                  <a:lnTo>
                    <a:pt x="128" y="375"/>
                  </a:lnTo>
                  <a:lnTo>
                    <a:pt x="139" y="379"/>
                  </a:lnTo>
                  <a:lnTo>
                    <a:pt x="160" y="386"/>
                  </a:lnTo>
                  <a:lnTo>
                    <a:pt x="182" y="391"/>
                  </a:lnTo>
                  <a:lnTo>
                    <a:pt x="201" y="394"/>
                  </a:lnTo>
                  <a:lnTo>
                    <a:pt x="243" y="395"/>
                  </a:lnTo>
                  <a:lnTo>
                    <a:pt x="281" y="393"/>
                  </a:lnTo>
                  <a:lnTo>
                    <a:pt x="316" y="384"/>
                  </a:lnTo>
                  <a:lnTo>
                    <a:pt x="329" y="379"/>
                  </a:lnTo>
                  <a:lnTo>
                    <a:pt x="343" y="373"/>
                  </a:lnTo>
                  <a:lnTo>
                    <a:pt x="356" y="366"/>
                  </a:lnTo>
                  <a:lnTo>
                    <a:pt x="365" y="361"/>
                  </a:lnTo>
                  <a:lnTo>
                    <a:pt x="375" y="354"/>
                  </a:lnTo>
                  <a:lnTo>
                    <a:pt x="383" y="347"/>
                  </a:lnTo>
                  <a:lnTo>
                    <a:pt x="400" y="333"/>
                  </a:lnTo>
                  <a:lnTo>
                    <a:pt x="416" y="320"/>
                  </a:lnTo>
                  <a:lnTo>
                    <a:pt x="431" y="307"/>
                  </a:lnTo>
                  <a:lnTo>
                    <a:pt x="452" y="288"/>
                  </a:lnTo>
                  <a:lnTo>
                    <a:pt x="462" y="280"/>
                  </a:lnTo>
                  <a:lnTo>
                    <a:pt x="477" y="285"/>
                  </a:lnTo>
                  <a:lnTo>
                    <a:pt x="493" y="288"/>
                  </a:lnTo>
                  <a:lnTo>
                    <a:pt x="515" y="292"/>
                  </a:lnTo>
                  <a:lnTo>
                    <a:pt x="565" y="295"/>
                  </a:lnTo>
                  <a:lnTo>
                    <a:pt x="613" y="287"/>
                  </a:lnTo>
                  <a:lnTo>
                    <a:pt x="633" y="278"/>
                  </a:lnTo>
                  <a:lnTo>
                    <a:pt x="641" y="270"/>
                  </a:lnTo>
                  <a:lnTo>
                    <a:pt x="651" y="263"/>
                  </a:lnTo>
                  <a:lnTo>
                    <a:pt x="675" y="233"/>
                  </a:lnTo>
                  <a:lnTo>
                    <a:pt x="692" y="208"/>
                  </a:lnTo>
                  <a:lnTo>
                    <a:pt x="696" y="196"/>
                  </a:lnTo>
                  <a:lnTo>
                    <a:pt x="470" y="189"/>
                  </a:lnTo>
                  <a:lnTo>
                    <a:pt x="487" y="93"/>
                  </a:lnTo>
                  <a:lnTo>
                    <a:pt x="419" y="0"/>
                  </a:lnTo>
                  <a:lnTo>
                    <a:pt x="416" y="113"/>
                  </a:lnTo>
                  <a:lnTo>
                    <a:pt x="411" y="160"/>
                  </a:lnTo>
                  <a:lnTo>
                    <a:pt x="401" y="204"/>
                  </a:lnTo>
                  <a:lnTo>
                    <a:pt x="394" y="225"/>
                  </a:lnTo>
                  <a:lnTo>
                    <a:pt x="386" y="244"/>
                  </a:lnTo>
                  <a:lnTo>
                    <a:pt x="378" y="260"/>
                  </a:lnTo>
                  <a:lnTo>
                    <a:pt x="367" y="273"/>
                  </a:lnTo>
                  <a:lnTo>
                    <a:pt x="354" y="285"/>
                  </a:lnTo>
                  <a:lnTo>
                    <a:pt x="340" y="296"/>
                  </a:lnTo>
                  <a:lnTo>
                    <a:pt x="334" y="302"/>
                  </a:lnTo>
                  <a:lnTo>
                    <a:pt x="327" y="306"/>
                  </a:lnTo>
                  <a:lnTo>
                    <a:pt x="318" y="311"/>
                  </a:lnTo>
                  <a:lnTo>
                    <a:pt x="312" y="315"/>
                  </a:lnTo>
                  <a:lnTo>
                    <a:pt x="303" y="320"/>
                  </a:lnTo>
                  <a:lnTo>
                    <a:pt x="296" y="324"/>
                  </a:lnTo>
                  <a:lnTo>
                    <a:pt x="280" y="331"/>
                  </a:lnTo>
                  <a:lnTo>
                    <a:pt x="263" y="335"/>
                  </a:lnTo>
                  <a:lnTo>
                    <a:pt x="248" y="339"/>
                  </a:lnTo>
                  <a:lnTo>
                    <a:pt x="216" y="342"/>
                  </a:lnTo>
                  <a:lnTo>
                    <a:pt x="188" y="336"/>
                  </a:lnTo>
                  <a:lnTo>
                    <a:pt x="175" y="329"/>
                  </a:lnTo>
                  <a:lnTo>
                    <a:pt x="161" y="321"/>
                  </a:lnTo>
                  <a:lnTo>
                    <a:pt x="141" y="295"/>
                  </a:lnTo>
                  <a:lnTo>
                    <a:pt x="134" y="280"/>
                  </a:lnTo>
                  <a:lnTo>
                    <a:pt x="126" y="265"/>
                  </a:lnTo>
                  <a:lnTo>
                    <a:pt x="119" y="249"/>
                  </a:lnTo>
                  <a:lnTo>
                    <a:pt x="112" y="236"/>
                  </a:lnTo>
                  <a:lnTo>
                    <a:pt x="105" y="222"/>
                  </a:lnTo>
                  <a:lnTo>
                    <a:pt x="99" y="209"/>
                  </a:lnTo>
                  <a:lnTo>
                    <a:pt x="90" y="186"/>
                  </a:lnTo>
                  <a:lnTo>
                    <a:pt x="76" y="153"/>
                  </a:lnTo>
                  <a:lnTo>
                    <a:pt x="70" y="141"/>
                  </a:lnTo>
                  <a:lnTo>
                    <a:pt x="1" y="1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214">
              <a:extLst>
                <a:ext uri="{FF2B5EF4-FFF2-40B4-BE49-F238E27FC236}">
                  <a16:creationId xmlns:a16="http://schemas.microsoft.com/office/drawing/2014/main" id="{6301095B-2A49-46CF-8E1D-167318664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" y="2838"/>
              <a:ext cx="48" cy="72"/>
            </a:xfrm>
            <a:custGeom>
              <a:avLst/>
              <a:gdLst>
                <a:gd name="T0" fmla="*/ 0 w 145"/>
                <a:gd name="T1" fmla="*/ 0 h 218"/>
                <a:gd name="T2" fmla="*/ 0 w 145"/>
                <a:gd name="T3" fmla="*/ 0 h 218"/>
                <a:gd name="T4" fmla="*/ 0 w 145"/>
                <a:gd name="T5" fmla="*/ 0 h 218"/>
                <a:gd name="T6" fmla="*/ 0 w 145"/>
                <a:gd name="T7" fmla="*/ 0 h 218"/>
                <a:gd name="T8" fmla="*/ 0 w 145"/>
                <a:gd name="T9" fmla="*/ 0 h 218"/>
                <a:gd name="T10" fmla="*/ 0 w 145"/>
                <a:gd name="T11" fmla="*/ 0 h 218"/>
                <a:gd name="T12" fmla="*/ 0 w 145"/>
                <a:gd name="T13" fmla="*/ 0 h 218"/>
                <a:gd name="T14" fmla="*/ 0 w 145"/>
                <a:gd name="T15" fmla="*/ 0 h 218"/>
                <a:gd name="T16" fmla="*/ 0 w 145"/>
                <a:gd name="T17" fmla="*/ 0 h 218"/>
                <a:gd name="T18" fmla="*/ 0 w 145"/>
                <a:gd name="T19" fmla="*/ 0 h 218"/>
                <a:gd name="T20" fmla="*/ 0 w 145"/>
                <a:gd name="T21" fmla="*/ 0 h 2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5"/>
                <a:gd name="T34" fmla="*/ 0 h 218"/>
                <a:gd name="T35" fmla="*/ 145 w 145"/>
                <a:gd name="T36" fmla="*/ 218 h 21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5" h="218">
                  <a:moveTo>
                    <a:pt x="41" y="8"/>
                  </a:moveTo>
                  <a:lnTo>
                    <a:pt x="0" y="61"/>
                  </a:lnTo>
                  <a:lnTo>
                    <a:pt x="1" y="147"/>
                  </a:lnTo>
                  <a:lnTo>
                    <a:pt x="40" y="218"/>
                  </a:lnTo>
                  <a:lnTo>
                    <a:pt x="96" y="211"/>
                  </a:lnTo>
                  <a:lnTo>
                    <a:pt x="131" y="164"/>
                  </a:lnTo>
                  <a:lnTo>
                    <a:pt x="145" y="92"/>
                  </a:lnTo>
                  <a:lnTo>
                    <a:pt x="123" y="35"/>
                  </a:lnTo>
                  <a:lnTo>
                    <a:pt x="88" y="0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215">
              <a:extLst>
                <a:ext uri="{FF2B5EF4-FFF2-40B4-BE49-F238E27FC236}">
                  <a16:creationId xmlns:a16="http://schemas.microsoft.com/office/drawing/2014/main" id="{0B6CA917-5AAC-413F-A26D-BF4AD486A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" y="2841"/>
              <a:ext cx="534" cy="194"/>
            </a:xfrm>
            <a:custGeom>
              <a:avLst/>
              <a:gdLst>
                <a:gd name="T0" fmla="*/ 0 w 1602"/>
                <a:gd name="T1" fmla="*/ 0 h 581"/>
                <a:gd name="T2" fmla="*/ 0 w 1602"/>
                <a:gd name="T3" fmla="*/ 0 h 581"/>
                <a:gd name="T4" fmla="*/ 0 w 1602"/>
                <a:gd name="T5" fmla="*/ 0 h 581"/>
                <a:gd name="T6" fmla="*/ 0 w 1602"/>
                <a:gd name="T7" fmla="*/ 0 h 581"/>
                <a:gd name="T8" fmla="*/ 0 w 1602"/>
                <a:gd name="T9" fmla="*/ 0 h 581"/>
                <a:gd name="T10" fmla="*/ 0 w 1602"/>
                <a:gd name="T11" fmla="*/ 0 h 581"/>
                <a:gd name="T12" fmla="*/ 0 w 1602"/>
                <a:gd name="T13" fmla="*/ 0 h 581"/>
                <a:gd name="T14" fmla="*/ 0 w 1602"/>
                <a:gd name="T15" fmla="*/ 0 h 581"/>
                <a:gd name="T16" fmla="*/ 0 w 1602"/>
                <a:gd name="T17" fmla="*/ 0 h 581"/>
                <a:gd name="T18" fmla="*/ 0 w 1602"/>
                <a:gd name="T19" fmla="*/ 0 h 581"/>
                <a:gd name="T20" fmla="*/ 0 w 1602"/>
                <a:gd name="T21" fmla="*/ 0 h 581"/>
                <a:gd name="T22" fmla="*/ 0 w 1602"/>
                <a:gd name="T23" fmla="*/ 0 h 581"/>
                <a:gd name="T24" fmla="*/ 0 w 1602"/>
                <a:gd name="T25" fmla="*/ 0 h 581"/>
                <a:gd name="T26" fmla="*/ 0 w 1602"/>
                <a:gd name="T27" fmla="*/ 0 h 581"/>
                <a:gd name="T28" fmla="*/ 0 w 1602"/>
                <a:gd name="T29" fmla="*/ 0 h 581"/>
                <a:gd name="T30" fmla="*/ 0 w 1602"/>
                <a:gd name="T31" fmla="*/ 0 h 581"/>
                <a:gd name="T32" fmla="*/ 0 w 1602"/>
                <a:gd name="T33" fmla="*/ 0 h 581"/>
                <a:gd name="T34" fmla="*/ 0 w 1602"/>
                <a:gd name="T35" fmla="*/ 0 h 581"/>
                <a:gd name="T36" fmla="*/ 0 w 1602"/>
                <a:gd name="T37" fmla="*/ 0 h 581"/>
                <a:gd name="T38" fmla="*/ 0 w 1602"/>
                <a:gd name="T39" fmla="*/ 0 h 581"/>
                <a:gd name="T40" fmla="*/ 0 w 1602"/>
                <a:gd name="T41" fmla="*/ 0 h 581"/>
                <a:gd name="T42" fmla="*/ 0 w 1602"/>
                <a:gd name="T43" fmla="*/ 0 h 581"/>
                <a:gd name="T44" fmla="*/ 0 w 1602"/>
                <a:gd name="T45" fmla="*/ 0 h 581"/>
                <a:gd name="T46" fmla="*/ 0 w 1602"/>
                <a:gd name="T47" fmla="*/ 0 h 581"/>
                <a:gd name="T48" fmla="*/ 0 w 1602"/>
                <a:gd name="T49" fmla="*/ 0 h 581"/>
                <a:gd name="T50" fmla="*/ 0 w 1602"/>
                <a:gd name="T51" fmla="*/ 0 h 581"/>
                <a:gd name="T52" fmla="*/ 0 w 1602"/>
                <a:gd name="T53" fmla="*/ 0 h 581"/>
                <a:gd name="T54" fmla="*/ 0 w 1602"/>
                <a:gd name="T55" fmla="*/ 0 h 581"/>
                <a:gd name="T56" fmla="*/ 0 w 1602"/>
                <a:gd name="T57" fmla="*/ 0 h 581"/>
                <a:gd name="T58" fmla="*/ 0 w 1602"/>
                <a:gd name="T59" fmla="*/ 0 h 581"/>
                <a:gd name="T60" fmla="*/ 0 w 1602"/>
                <a:gd name="T61" fmla="*/ 0 h 581"/>
                <a:gd name="T62" fmla="*/ 0 w 1602"/>
                <a:gd name="T63" fmla="*/ 0 h 581"/>
                <a:gd name="T64" fmla="*/ 0 w 1602"/>
                <a:gd name="T65" fmla="*/ 0 h 581"/>
                <a:gd name="T66" fmla="*/ 0 w 1602"/>
                <a:gd name="T67" fmla="*/ 0 h 581"/>
                <a:gd name="T68" fmla="*/ 0 w 1602"/>
                <a:gd name="T69" fmla="*/ 0 h 581"/>
                <a:gd name="T70" fmla="*/ 0 w 1602"/>
                <a:gd name="T71" fmla="*/ 0 h 581"/>
                <a:gd name="T72" fmla="*/ 0 w 1602"/>
                <a:gd name="T73" fmla="*/ 0 h 581"/>
                <a:gd name="T74" fmla="*/ 0 w 1602"/>
                <a:gd name="T75" fmla="*/ 0 h 581"/>
                <a:gd name="T76" fmla="*/ 0 w 1602"/>
                <a:gd name="T77" fmla="*/ 0 h 581"/>
                <a:gd name="T78" fmla="*/ 0 w 1602"/>
                <a:gd name="T79" fmla="*/ 0 h 581"/>
                <a:gd name="T80" fmla="*/ 0 w 1602"/>
                <a:gd name="T81" fmla="*/ 0 h 581"/>
                <a:gd name="T82" fmla="*/ 0 w 1602"/>
                <a:gd name="T83" fmla="*/ 0 h 581"/>
                <a:gd name="T84" fmla="*/ 0 w 1602"/>
                <a:gd name="T85" fmla="*/ 0 h 58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602"/>
                <a:gd name="T130" fmla="*/ 0 h 581"/>
                <a:gd name="T131" fmla="*/ 1602 w 1602"/>
                <a:gd name="T132" fmla="*/ 581 h 58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602" h="581">
                  <a:moveTo>
                    <a:pt x="0" y="275"/>
                  </a:moveTo>
                  <a:lnTo>
                    <a:pt x="2" y="303"/>
                  </a:lnTo>
                  <a:lnTo>
                    <a:pt x="5" y="333"/>
                  </a:lnTo>
                  <a:lnTo>
                    <a:pt x="13" y="369"/>
                  </a:lnTo>
                  <a:lnTo>
                    <a:pt x="20" y="389"/>
                  </a:lnTo>
                  <a:lnTo>
                    <a:pt x="28" y="410"/>
                  </a:lnTo>
                  <a:lnTo>
                    <a:pt x="38" y="431"/>
                  </a:lnTo>
                  <a:lnTo>
                    <a:pt x="51" y="451"/>
                  </a:lnTo>
                  <a:lnTo>
                    <a:pt x="67" y="470"/>
                  </a:lnTo>
                  <a:lnTo>
                    <a:pt x="84" y="490"/>
                  </a:lnTo>
                  <a:lnTo>
                    <a:pt x="106" y="506"/>
                  </a:lnTo>
                  <a:lnTo>
                    <a:pt x="112" y="510"/>
                  </a:lnTo>
                  <a:lnTo>
                    <a:pt x="118" y="514"/>
                  </a:lnTo>
                  <a:lnTo>
                    <a:pt x="130" y="521"/>
                  </a:lnTo>
                  <a:lnTo>
                    <a:pt x="144" y="528"/>
                  </a:lnTo>
                  <a:lnTo>
                    <a:pt x="157" y="537"/>
                  </a:lnTo>
                  <a:lnTo>
                    <a:pt x="170" y="542"/>
                  </a:lnTo>
                  <a:lnTo>
                    <a:pt x="182" y="546"/>
                  </a:lnTo>
                  <a:lnTo>
                    <a:pt x="195" y="552"/>
                  </a:lnTo>
                  <a:lnTo>
                    <a:pt x="206" y="557"/>
                  </a:lnTo>
                  <a:lnTo>
                    <a:pt x="218" y="560"/>
                  </a:lnTo>
                  <a:lnTo>
                    <a:pt x="231" y="565"/>
                  </a:lnTo>
                  <a:lnTo>
                    <a:pt x="253" y="571"/>
                  </a:lnTo>
                  <a:lnTo>
                    <a:pt x="275" y="575"/>
                  </a:lnTo>
                  <a:lnTo>
                    <a:pt x="317" y="581"/>
                  </a:lnTo>
                  <a:lnTo>
                    <a:pt x="355" y="581"/>
                  </a:lnTo>
                  <a:lnTo>
                    <a:pt x="392" y="575"/>
                  </a:lnTo>
                  <a:lnTo>
                    <a:pt x="423" y="567"/>
                  </a:lnTo>
                  <a:lnTo>
                    <a:pt x="440" y="561"/>
                  </a:lnTo>
                  <a:lnTo>
                    <a:pt x="454" y="554"/>
                  </a:lnTo>
                  <a:lnTo>
                    <a:pt x="468" y="548"/>
                  </a:lnTo>
                  <a:lnTo>
                    <a:pt x="481" y="539"/>
                  </a:lnTo>
                  <a:lnTo>
                    <a:pt x="495" y="530"/>
                  </a:lnTo>
                  <a:lnTo>
                    <a:pt x="502" y="526"/>
                  </a:lnTo>
                  <a:lnTo>
                    <a:pt x="507" y="521"/>
                  </a:lnTo>
                  <a:lnTo>
                    <a:pt x="531" y="502"/>
                  </a:lnTo>
                  <a:lnTo>
                    <a:pt x="552" y="483"/>
                  </a:lnTo>
                  <a:lnTo>
                    <a:pt x="568" y="465"/>
                  </a:lnTo>
                  <a:lnTo>
                    <a:pt x="581" y="451"/>
                  </a:lnTo>
                  <a:lnTo>
                    <a:pt x="592" y="437"/>
                  </a:lnTo>
                  <a:lnTo>
                    <a:pt x="1180" y="307"/>
                  </a:lnTo>
                  <a:lnTo>
                    <a:pt x="1602" y="279"/>
                  </a:lnTo>
                  <a:lnTo>
                    <a:pt x="1595" y="192"/>
                  </a:lnTo>
                  <a:lnTo>
                    <a:pt x="612" y="294"/>
                  </a:lnTo>
                  <a:lnTo>
                    <a:pt x="619" y="165"/>
                  </a:lnTo>
                  <a:lnTo>
                    <a:pt x="579" y="91"/>
                  </a:lnTo>
                  <a:lnTo>
                    <a:pt x="579" y="224"/>
                  </a:lnTo>
                  <a:lnTo>
                    <a:pt x="575" y="281"/>
                  </a:lnTo>
                  <a:lnTo>
                    <a:pt x="567" y="336"/>
                  </a:lnTo>
                  <a:lnTo>
                    <a:pt x="561" y="360"/>
                  </a:lnTo>
                  <a:lnTo>
                    <a:pt x="554" y="385"/>
                  </a:lnTo>
                  <a:lnTo>
                    <a:pt x="545" y="406"/>
                  </a:lnTo>
                  <a:lnTo>
                    <a:pt x="534" y="424"/>
                  </a:lnTo>
                  <a:lnTo>
                    <a:pt x="521" y="440"/>
                  </a:lnTo>
                  <a:lnTo>
                    <a:pt x="509" y="454"/>
                  </a:lnTo>
                  <a:lnTo>
                    <a:pt x="495" y="468"/>
                  </a:lnTo>
                  <a:lnTo>
                    <a:pt x="481" y="479"/>
                  </a:lnTo>
                  <a:lnTo>
                    <a:pt x="473" y="483"/>
                  </a:lnTo>
                  <a:lnTo>
                    <a:pt x="466" y="488"/>
                  </a:lnTo>
                  <a:lnTo>
                    <a:pt x="458" y="492"/>
                  </a:lnTo>
                  <a:lnTo>
                    <a:pt x="450" y="497"/>
                  </a:lnTo>
                  <a:lnTo>
                    <a:pt x="434" y="505"/>
                  </a:lnTo>
                  <a:lnTo>
                    <a:pt x="418" y="510"/>
                  </a:lnTo>
                  <a:lnTo>
                    <a:pt x="401" y="513"/>
                  </a:lnTo>
                  <a:lnTo>
                    <a:pt x="386" y="516"/>
                  </a:lnTo>
                  <a:lnTo>
                    <a:pt x="353" y="517"/>
                  </a:lnTo>
                  <a:lnTo>
                    <a:pt x="321" y="512"/>
                  </a:lnTo>
                  <a:lnTo>
                    <a:pt x="293" y="499"/>
                  </a:lnTo>
                  <a:lnTo>
                    <a:pt x="277" y="494"/>
                  </a:lnTo>
                  <a:lnTo>
                    <a:pt x="265" y="487"/>
                  </a:lnTo>
                  <a:lnTo>
                    <a:pt x="251" y="483"/>
                  </a:lnTo>
                  <a:lnTo>
                    <a:pt x="242" y="477"/>
                  </a:lnTo>
                  <a:lnTo>
                    <a:pt x="221" y="468"/>
                  </a:lnTo>
                  <a:lnTo>
                    <a:pt x="204" y="459"/>
                  </a:lnTo>
                  <a:lnTo>
                    <a:pt x="178" y="429"/>
                  </a:lnTo>
                  <a:lnTo>
                    <a:pt x="157" y="376"/>
                  </a:lnTo>
                  <a:lnTo>
                    <a:pt x="149" y="340"/>
                  </a:lnTo>
                  <a:lnTo>
                    <a:pt x="142" y="303"/>
                  </a:lnTo>
                  <a:lnTo>
                    <a:pt x="133" y="231"/>
                  </a:lnTo>
                  <a:lnTo>
                    <a:pt x="130" y="169"/>
                  </a:lnTo>
                  <a:lnTo>
                    <a:pt x="137" y="121"/>
                  </a:lnTo>
                  <a:lnTo>
                    <a:pt x="149" y="80"/>
                  </a:lnTo>
                  <a:lnTo>
                    <a:pt x="160" y="41"/>
                  </a:lnTo>
                  <a:lnTo>
                    <a:pt x="171" y="0"/>
                  </a:lnTo>
                  <a:lnTo>
                    <a:pt x="69" y="117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216">
              <a:extLst>
                <a:ext uri="{FF2B5EF4-FFF2-40B4-BE49-F238E27FC236}">
                  <a16:creationId xmlns:a16="http://schemas.microsoft.com/office/drawing/2014/main" id="{6F742AC2-ED8A-4139-B28E-D77D6C301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" y="2870"/>
              <a:ext cx="83" cy="113"/>
            </a:xfrm>
            <a:custGeom>
              <a:avLst/>
              <a:gdLst>
                <a:gd name="T0" fmla="*/ 0 w 249"/>
                <a:gd name="T1" fmla="*/ 0 h 337"/>
                <a:gd name="T2" fmla="*/ 0 w 249"/>
                <a:gd name="T3" fmla="*/ 0 h 337"/>
                <a:gd name="T4" fmla="*/ 0 w 249"/>
                <a:gd name="T5" fmla="*/ 0 h 337"/>
                <a:gd name="T6" fmla="*/ 0 w 249"/>
                <a:gd name="T7" fmla="*/ 0 h 337"/>
                <a:gd name="T8" fmla="*/ 0 w 249"/>
                <a:gd name="T9" fmla="*/ 0 h 337"/>
                <a:gd name="T10" fmla="*/ 0 w 249"/>
                <a:gd name="T11" fmla="*/ 0 h 337"/>
                <a:gd name="T12" fmla="*/ 0 w 249"/>
                <a:gd name="T13" fmla="*/ 0 h 337"/>
                <a:gd name="T14" fmla="*/ 0 w 249"/>
                <a:gd name="T15" fmla="*/ 0 h 337"/>
                <a:gd name="T16" fmla="*/ 0 w 249"/>
                <a:gd name="T17" fmla="*/ 0 h 337"/>
                <a:gd name="T18" fmla="*/ 0 w 249"/>
                <a:gd name="T19" fmla="*/ 0 h 337"/>
                <a:gd name="T20" fmla="*/ 0 w 249"/>
                <a:gd name="T21" fmla="*/ 0 h 337"/>
                <a:gd name="T22" fmla="*/ 0 w 249"/>
                <a:gd name="T23" fmla="*/ 0 h 337"/>
                <a:gd name="T24" fmla="*/ 0 w 249"/>
                <a:gd name="T25" fmla="*/ 0 h 337"/>
                <a:gd name="T26" fmla="*/ 0 w 249"/>
                <a:gd name="T27" fmla="*/ 0 h 3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9"/>
                <a:gd name="T43" fmla="*/ 0 h 337"/>
                <a:gd name="T44" fmla="*/ 249 w 249"/>
                <a:gd name="T45" fmla="*/ 337 h 3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9" h="337">
                  <a:moveTo>
                    <a:pt x="4" y="124"/>
                  </a:moveTo>
                  <a:lnTo>
                    <a:pt x="36" y="40"/>
                  </a:lnTo>
                  <a:lnTo>
                    <a:pt x="100" y="0"/>
                  </a:lnTo>
                  <a:lnTo>
                    <a:pt x="183" y="1"/>
                  </a:lnTo>
                  <a:lnTo>
                    <a:pt x="233" y="59"/>
                  </a:lnTo>
                  <a:lnTo>
                    <a:pt x="249" y="135"/>
                  </a:lnTo>
                  <a:lnTo>
                    <a:pt x="238" y="234"/>
                  </a:lnTo>
                  <a:lnTo>
                    <a:pt x="188" y="305"/>
                  </a:lnTo>
                  <a:lnTo>
                    <a:pt x="126" y="337"/>
                  </a:lnTo>
                  <a:lnTo>
                    <a:pt x="62" y="318"/>
                  </a:lnTo>
                  <a:lnTo>
                    <a:pt x="19" y="264"/>
                  </a:lnTo>
                  <a:lnTo>
                    <a:pt x="0" y="180"/>
                  </a:lnTo>
                  <a:lnTo>
                    <a:pt x="4" y="124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Freeform 217">
              <a:extLst>
                <a:ext uri="{FF2B5EF4-FFF2-40B4-BE49-F238E27FC236}">
                  <a16:creationId xmlns:a16="http://schemas.microsoft.com/office/drawing/2014/main" id="{42E32973-991D-4E78-B92D-DC5E03512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8" y="2968"/>
              <a:ext cx="443" cy="100"/>
            </a:xfrm>
            <a:custGeom>
              <a:avLst/>
              <a:gdLst>
                <a:gd name="T0" fmla="*/ 0 w 1330"/>
                <a:gd name="T1" fmla="*/ 0 h 299"/>
                <a:gd name="T2" fmla="*/ 0 w 1330"/>
                <a:gd name="T3" fmla="*/ 0 h 299"/>
                <a:gd name="T4" fmla="*/ 0 w 1330"/>
                <a:gd name="T5" fmla="*/ 0 h 299"/>
                <a:gd name="T6" fmla="*/ 0 w 1330"/>
                <a:gd name="T7" fmla="*/ 0 h 299"/>
                <a:gd name="T8" fmla="*/ 0 w 1330"/>
                <a:gd name="T9" fmla="*/ 0 h 299"/>
                <a:gd name="T10" fmla="*/ 0 w 1330"/>
                <a:gd name="T11" fmla="*/ 0 h 299"/>
                <a:gd name="T12" fmla="*/ 0 w 1330"/>
                <a:gd name="T13" fmla="*/ 0 h 299"/>
                <a:gd name="T14" fmla="*/ 0 w 1330"/>
                <a:gd name="T15" fmla="*/ 0 h 299"/>
                <a:gd name="T16" fmla="*/ 0 w 1330"/>
                <a:gd name="T17" fmla="*/ 0 h 299"/>
                <a:gd name="T18" fmla="*/ 0 w 1330"/>
                <a:gd name="T19" fmla="*/ 0 h 299"/>
                <a:gd name="T20" fmla="*/ 0 w 1330"/>
                <a:gd name="T21" fmla="*/ 0 h 299"/>
                <a:gd name="T22" fmla="*/ 0 w 1330"/>
                <a:gd name="T23" fmla="*/ 0 h 2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30"/>
                <a:gd name="T37" fmla="*/ 0 h 299"/>
                <a:gd name="T38" fmla="*/ 1330 w 1330"/>
                <a:gd name="T39" fmla="*/ 299 h 29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30" h="299">
                  <a:moveTo>
                    <a:pt x="1141" y="0"/>
                  </a:moveTo>
                  <a:lnTo>
                    <a:pt x="606" y="49"/>
                  </a:lnTo>
                  <a:lnTo>
                    <a:pt x="0" y="193"/>
                  </a:lnTo>
                  <a:lnTo>
                    <a:pt x="433" y="155"/>
                  </a:lnTo>
                  <a:lnTo>
                    <a:pt x="134" y="270"/>
                  </a:lnTo>
                  <a:lnTo>
                    <a:pt x="718" y="175"/>
                  </a:lnTo>
                  <a:lnTo>
                    <a:pt x="444" y="299"/>
                  </a:lnTo>
                  <a:lnTo>
                    <a:pt x="945" y="199"/>
                  </a:lnTo>
                  <a:lnTo>
                    <a:pt x="810" y="278"/>
                  </a:lnTo>
                  <a:lnTo>
                    <a:pt x="1330" y="1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" name="Group 237">
            <a:extLst>
              <a:ext uri="{FF2B5EF4-FFF2-40B4-BE49-F238E27FC236}">
                <a16:creationId xmlns:a16="http://schemas.microsoft.com/office/drawing/2014/main" id="{8BF7853F-616A-434D-AD98-C93FFED7C748}"/>
              </a:ext>
            </a:extLst>
          </p:cNvPr>
          <p:cNvGrpSpPr>
            <a:grpSpLocks/>
          </p:cNvGrpSpPr>
          <p:nvPr/>
        </p:nvGrpSpPr>
        <p:grpSpPr bwMode="auto">
          <a:xfrm>
            <a:off x="7696200" y="252611"/>
            <a:ext cx="838200" cy="416190"/>
            <a:chOff x="3648" y="2256"/>
            <a:chExt cx="1152" cy="572"/>
          </a:xfrm>
        </p:grpSpPr>
        <p:sp>
          <p:nvSpPr>
            <p:cNvPr id="44" name="Freeform 218">
              <a:extLst>
                <a:ext uri="{FF2B5EF4-FFF2-40B4-BE49-F238E27FC236}">
                  <a16:creationId xmlns:a16="http://schemas.microsoft.com/office/drawing/2014/main" id="{F3EC073E-9E9E-4B70-ABAE-4ECD55D9D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" y="2377"/>
              <a:ext cx="349" cy="259"/>
            </a:xfrm>
            <a:custGeom>
              <a:avLst/>
              <a:gdLst>
                <a:gd name="T0" fmla="*/ 0 w 1047"/>
                <a:gd name="T1" fmla="*/ 0 h 776"/>
                <a:gd name="T2" fmla="*/ 0 w 1047"/>
                <a:gd name="T3" fmla="*/ 0 h 776"/>
                <a:gd name="T4" fmla="*/ 0 w 1047"/>
                <a:gd name="T5" fmla="*/ 0 h 776"/>
                <a:gd name="T6" fmla="*/ 0 w 1047"/>
                <a:gd name="T7" fmla="*/ 0 h 776"/>
                <a:gd name="T8" fmla="*/ 0 w 1047"/>
                <a:gd name="T9" fmla="*/ 0 h 776"/>
                <a:gd name="T10" fmla="*/ 0 w 1047"/>
                <a:gd name="T11" fmla="*/ 0 h 776"/>
                <a:gd name="T12" fmla="*/ 0 w 1047"/>
                <a:gd name="T13" fmla="*/ 0 h 776"/>
                <a:gd name="T14" fmla="*/ 0 w 1047"/>
                <a:gd name="T15" fmla="*/ 0 h 776"/>
                <a:gd name="T16" fmla="*/ 0 w 1047"/>
                <a:gd name="T17" fmla="*/ 0 h 776"/>
                <a:gd name="T18" fmla="*/ 0 w 1047"/>
                <a:gd name="T19" fmla="*/ 0 h 776"/>
                <a:gd name="T20" fmla="*/ 0 w 1047"/>
                <a:gd name="T21" fmla="*/ 0 h 77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047"/>
                <a:gd name="T34" fmla="*/ 0 h 776"/>
                <a:gd name="T35" fmla="*/ 1047 w 1047"/>
                <a:gd name="T36" fmla="*/ 776 h 77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047" h="776">
                  <a:moveTo>
                    <a:pt x="952" y="0"/>
                  </a:moveTo>
                  <a:lnTo>
                    <a:pt x="195" y="70"/>
                  </a:lnTo>
                  <a:lnTo>
                    <a:pt x="0" y="247"/>
                  </a:lnTo>
                  <a:lnTo>
                    <a:pt x="5" y="776"/>
                  </a:lnTo>
                  <a:lnTo>
                    <a:pt x="129" y="774"/>
                  </a:lnTo>
                  <a:lnTo>
                    <a:pt x="148" y="249"/>
                  </a:lnTo>
                  <a:lnTo>
                    <a:pt x="359" y="282"/>
                  </a:lnTo>
                  <a:lnTo>
                    <a:pt x="226" y="121"/>
                  </a:lnTo>
                  <a:lnTo>
                    <a:pt x="1047" y="37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219">
              <a:extLst>
                <a:ext uri="{FF2B5EF4-FFF2-40B4-BE49-F238E27FC236}">
                  <a16:creationId xmlns:a16="http://schemas.microsoft.com/office/drawing/2014/main" id="{AF8C882A-71FA-4A65-90F6-817514BA2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2468"/>
              <a:ext cx="878" cy="217"/>
            </a:xfrm>
            <a:custGeom>
              <a:avLst/>
              <a:gdLst>
                <a:gd name="T0" fmla="*/ 0 w 2634"/>
                <a:gd name="T1" fmla="*/ 0 h 651"/>
                <a:gd name="T2" fmla="*/ 0 w 2634"/>
                <a:gd name="T3" fmla="*/ 0 h 651"/>
                <a:gd name="T4" fmla="*/ 0 w 2634"/>
                <a:gd name="T5" fmla="*/ 0 h 651"/>
                <a:gd name="T6" fmla="*/ 0 w 2634"/>
                <a:gd name="T7" fmla="*/ 0 h 651"/>
                <a:gd name="T8" fmla="*/ 0 w 2634"/>
                <a:gd name="T9" fmla="*/ 0 h 651"/>
                <a:gd name="T10" fmla="*/ 0 w 2634"/>
                <a:gd name="T11" fmla="*/ 0 h 651"/>
                <a:gd name="T12" fmla="*/ 0 w 2634"/>
                <a:gd name="T13" fmla="*/ 0 h 651"/>
                <a:gd name="T14" fmla="*/ 0 w 2634"/>
                <a:gd name="T15" fmla="*/ 0 h 651"/>
                <a:gd name="T16" fmla="*/ 0 w 2634"/>
                <a:gd name="T17" fmla="*/ 0 h 651"/>
                <a:gd name="T18" fmla="*/ 0 w 2634"/>
                <a:gd name="T19" fmla="*/ 0 h 651"/>
                <a:gd name="T20" fmla="*/ 0 w 2634"/>
                <a:gd name="T21" fmla="*/ 0 h 651"/>
                <a:gd name="T22" fmla="*/ 0 w 2634"/>
                <a:gd name="T23" fmla="*/ 0 h 651"/>
                <a:gd name="T24" fmla="*/ 0 w 2634"/>
                <a:gd name="T25" fmla="*/ 0 h 651"/>
                <a:gd name="T26" fmla="*/ 0 w 2634"/>
                <a:gd name="T27" fmla="*/ 0 h 651"/>
                <a:gd name="T28" fmla="*/ 0 w 2634"/>
                <a:gd name="T29" fmla="*/ 0 h 651"/>
                <a:gd name="T30" fmla="*/ 0 w 2634"/>
                <a:gd name="T31" fmla="*/ 0 h 651"/>
                <a:gd name="T32" fmla="*/ 0 w 2634"/>
                <a:gd name="T33" fmla="*/ 0 h 651"/>
                <a:gd name="T34" fmla="*/ 0 w 2634"/>
                <a:gd name="T35" fmla="*/ 0 h 651"/>
                <a:gd name="T36" fmla="*/ 0 w 2634"/>
                <a:gd name="T37" fmla="*/ 0 h 651"/>
                <a:gd name="T38" fmla="*/ 0 w 2634"/>
                <a:gd name="T39" fmla="*/ 0 h 651"/>
                <a:gd name="T40" fmla="*/ 0 w 2634"/>
                <a:gd name="T41" fmla="*/ 0 h 651"/>
                <a:gd name="T42" fmla="*/ 0 w 2634"/>
                <a:gd name="T43" fmla="*/ 0 h 651"/>
                <a:gd name="T44" fmla="*/ 0 w 2634"/>
                <a:gd name="T45" fmla="*/ 0 h 651"/>
                <a:gd name="T46" fmla="*/ 0 w 2634"/>
                <a:gd name="T47" fmla="*/ 0 h 651"/>
                <a:gd name="T48" fmla="*/ 0 w 2634"/>
                <a:gd name="T49" fmla="*/ 0 h 651"/>
                <a:gd name="T50" fmla="*/ 0 w 2634"/>
                <a:gd name="T51" fmla="*/ 0 h 651"/>
                <a:gd name="T52" fmla="*/ 0 w 2634"/>
                <a:gd name="T53" fmla="*/ 0 h 651"/>
                <a:gd name="T54" fmla="*/ 0 w 2634"/>
                <a:gd name="T55" fmla="*/ 0 h 651"/>
                <a:gd name="T56" fmla="*/ 0 w 2634"/>
                <a:gd name="T57" fmla="*/ 0 h 651"/>
                <a:gd name="T58" fmla="*/ 0 w 2634"/>
                <a:gd name="T59" fmla="*/ 0 h 651"/>
                <a:gd name="T60" fmla="*/ 0 w 2634"/>
                <a:gd name="T61" fmla="*/ 0 h 651"/>
                <a:gd name="T62" fmla="*/ 0 w 2634"/>
                <a:gd name="T63" fmla="*/ 0 h 651"/>
                <a:gd name="T64" fmla="*/ 0 w 2634"/>
                <a:gd name="T65" fmla="*/ 0 h 651"/>
                <a:gd name="T66" fmla="*/ 0 w 2634"/>
                <a:gd name="T67" fmla="*/ 0 h 651"/>
                <a:gd name="T68" fmla="*/ 0 w 2634"/>
                <a:gd name="T69" fmla="*/ 0 h 651"/>
                <a:gd name="T70" fmla="*/ 0 w 2634"/>
                <a:gd name="T71" fmla="*/ 0 h 651"/>
                <a:gd name="T72" fmla="*/ 0 w 2634"/>
                <a:gd name="T73" fmla="*/ 0 h 651"/>
                <a:gd name="T74" fmla="*/ 0 w 2634"/>
                <a:gd name="T75" fmla="*/ 0 h 651"/>
                <a:gd name="T76" fmla="*/ 0 w 2634"/>
                <a:gd name="T77" fmla="*/ 0 h 651"/>
                <a:gd name="T78" fmla="*/ 0 w 2634"/>
                <a:gd name="T79" fmla="*/ 0 h 651"/>
                <a:gd name="T80" fmla="*/ 0 w 2634"/>
                <a:gd name="T81" fmla="*/ 0 h 651"/>
                <a:gd name="T82" fmla="*/ 0 w 2634"/>
                <a:gd name="T83" fmla="*/ 0 h 651"/>
                <a:gd name="T84" fmla="*/ 0 w 2634"/>
                <a:gd name="T85" fmla="*/ 0 h 651"/>
                <a:gd name="T86" fmla="*/ 0 w 2634"/>
                <a:gd name="T87" fmla="*/ 0 h 651"/>
                <a:gd name="T88" fmla="*/ 0 w 2634"/>
                <a:gd name="T89" fmla="*/ 0 h 651"/>
                <a:gd name="T90" fmla="*/ 0 w 2634"/>
                <a:gd name="T91" fmla="*/ 0 h 651"/>
                <a:gd name="T92" fmla="*/ 0 w 2634"/>
                <a:gd name="T93" fmla="*/ 0 h 651"/>
                <a:gd name="T94" fmla="*/ 0 w 2634"/>
                <a:gd name="T95" fmla="*/ 0 h 651"/>
                <a:gd name="T96" fmla="*/ 0 w 2634"/>
                <a:gd name="T97" fmla="*/ 0 h 651"/>
                <a:gd name="T98" fmla="*/ 0 w 2634"/>
                <a:gd name="T99" fmla="*/ 0 h 651"/>
                <a:gd name="T100" fmla="*/ 0 w 2634"/>
                <a:gd name="T101" fmla="*/ 0 h 651"/>
                <a:gd name="T102" fmla="*/ 0 w 2634"/>
                <a:gd name="T103" fmla="*/ 0 h 651"/>
                <a:gd name="T104" fmla="*/ 0 w 2634"/>
                <a:gd name="T105" fmla="*/ 0 h 651"/>
                <a:gd name="T106" fmla="*/ 0 w 2634"/>
                <a:gd name="T107" fmla="*/ 0 h 65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34"/>
                <a:gd name="T163" fmla="*/ 0 h 651"/>
                <a:gd name="T164" fmla="*/ 2634 w 2634"/>
                <a:gd name="T165" fmla="*/ 651 h 651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34" h="651">
                  <a:moveTo>
                    <a:pt x="248" y="24"/>
                  </a:moveTo>
                  <a:lnTo>
                    <a:pt x="242" y="28"/>
                  </a:lnTo>
                  <a:lnTo>
                    <a:pt x="225" y="35"/>
                  </a:lnTo>
                  <a:lnTo>
                    <a:pt x="214" y="40"/>
                  </a:lnTo>
                  <a:lnTo>
                    <a:pt x="200" y="47"/>
                  </a:lnTo>
                  <a:lnTo>
                    <a:pt x="185" y="55"/>
                  </a:lnTo>
                  <a:lnTo>
                    <a:pt x="177" y="61"/>
                  </a:lnTo>
                  <a:lnTo>
                    <a:pt x="169" y="65"/>
                  </a:lnTo>
                  <a:lnTo>
                    <a:pt x="160" y="69"/>
                  </a:lnTo>
                  <a:lnTo>
                    <a:pt x="153" y="76"/>
                  </a:lnTo>
                  <a:lnTo>
                    <a:pt x="144" y="83"/>
                  </a:lnTo>
                  <a:lnTo>
                    <a:pt x="135" y="88"/>
                  </a:lnTo>
                  <a:lnTo>
                    <a:pt x="119" y="102"/>
                  </a:lnTo>
                  <a:lnTo>
                    <a:pt x="101" y="117"/>
                  </a:lnTo>
                  <a:lnTo>
                    <a:pt x="86" y="134"/>
                  </a:lnTo>
                  <a:lnTo>
                    <a:pt x="71" y="152"/>
                  </a:lnTo>
                  <a:lnTo>
                    <a:pt x="57" y="171"/>
                  </a:lnTo>
                  <a:lnTo>
                    <a:pt x="44" y="191"/>
                  </a:lnTo>
                  <a:lnTo>
                    <a:pt x="33" y="213"/>
                  </a:lnTo>
                  <a:lnTo>
                    <a:pt x="25" y="235"/>
                  </a:lnTo>
                  <a:lnTo>
                    <a:pt x="11" y="274"/>
                  </a:lnTo>
                  <a:lnTo>
                    <a:pt x="0" y="348"/>
                  </a:lnTo>
                  <a:lnTo>
                    <a:pt x="2" y="381"/>
                  </a:lnTo>
                  <a:lnTo>
                    <a:pt x="9" y="412"/>
                  </a:lnTo>
                  <a:lnTo>
                    <a:pt x="17" y="440"/>
                  </a:lnTo>
                  <a:lnTo>
                    <a:pt x="22" y="454"/>
                  </a:lnTo>
                  <a:lnTo>
                    <a:pt x="28" y="467"/>
                  </a:lnTo>
                  <a:lnTo>
                    <a:pt x="35" y="478"/>
                  </a:lnTo>
                  <a:lnTo>
                    <a:pt x="44" y="489"/>
                  </a:lnTo>
                  <a:lnTo>
                    <a:pt x="64" y="507"/>
                  </a:lnTo>
                  <a:lnTo>
                    <a:pt x="73" y="513"/>
                  </a:lnTo>
                  <a:lnTo>
                    <a:pt x="86" y="519"/>
                  </a:lnTo>
                  <a:lnTo>
                    <a:pt x="97" y="523"/>
                  </a:lnTo>
                  <a:lnTo>
                    <a:pt x="108" y="527"/>
                  </a:lnTo>
                  <a:lnTo>
                    <a:pt x="129" y="533"/>
                  </a:lnTo>
                  <a:lnTo>
                    <a:pt x="146" y="537"/>
                  </a:lnTo>
                  <a:lnTo>
                    <a:pt x="162" y="537"/>
                  </a:lnTo>
                  <a:lnTo>
                    <a:pt x="979" y="562"/>
                  </a:lnTo>
                  <a:lnTo>
                    <a:pt x="1118" y="527"/>
                  </a:lnTo>
                  <a:lnTo>
                    <a:pt x="1122" y="617"/>
                  </a:lnTo>
                  <a:lnTo>
                    <a:pt x="1213" y="560"/>
                  </a:lnTo>
                  <a:lnTo>
                    <a:pt x="1224" y="530"/>
                  </a:lnTo>
                  <a:lnTo>
                    <a:pt x="1230" y="515"/>
                  </a:lnTo>
                  <a:lnTo>
                    <a:pt x="1238" y="500"/>
                  </a:lnTo>
                  <a:lnTo>
                    <a:pt x="1247" y="483"/>
                  </a:lnTo>
                  <a:lnTo>
                    <a:pt x="1257" y="464"/>
                  </a:lnTo>
                  <a:lnTo>
                    <a:pt x="1268" y="447"/>
                  </a:lnTo>
                  <a:lnTo>
                    <a:pt x="1282" y="428"/>
                  </a:lnTo>
                  <a:lnTo>
                    <a:pt x="1297" y="412"/>
                  </a:lnTo>
                  <a:lnTo>
                    <a:pt x="1314" y="396"/>
                  </a:lnTo>
                  <a:lnTo>
                    <a:pt x="1322" y="390"/>
                  </a:lnTo>
                  <a:lnTo>
                    <a:pt x="1332" y="383"/>
                  </a:lnTo>
                  <a:lnTo>
                    <a:pt x="1341" y="377"/>
                  </a:lnTo>
                  <a:lnTo>
                    <a:pt x="1351" y="372"/>
                  </a:lnTo>
                  <a:lnTo>
                    <a:pt x="1362" y="366"/>
                  </a:lnTo>
                  <a:lnTo>
                    <a:pt x="1373" y="363"/>
                  </a:lnTo>
                  <a:lnTo>
                    <a:pt x="1395" y="358"/>
                  </a:lnTo>
                  <a:lnTo>
                    <a:pt x="1442" y="357"/>
                  </a:lnTo>
                  <a:lnTo>
                    <a:pt x="1486" y="359"/>
                  </a:lnTo>
                  <a:lnTo>
                    <a:pt x="1527" y="370"/>
                  </a:lnTo>
                  <a:lnTo>
                    <a:pt x="1547" y="377"/>
                  </a:lnTo>
                  <a:lnTo>
                    <a:pt x="1566" y="385"/>
                  </a:lnTo>
                  <a:lnTo>
                    <a:pt x="1584" y="395"/>
                  </a:lnTo>
                  <a:lnTo>
                    <a:pt x="1592" y="399"/>
                  </a:lnTo>
                  <a:lnTo>
                    <a:pt x="1599" y="405"/>
                  </a:lnTo>
                  <a:lnTo>
                    <a:pt x="1626" y="428"/>
                  </a:lnTo>
                  <a:lnTo>
                    <a:pt x="1648" y="454"/>
                  </a:lnTo>
                  <a:lnTo>
                    <a:pt x="1662" y="485"/>
                  </a:lnTo>
                  <a:lnTo>
                    <a:pt x="1673" y="516"/>
                  </a:lnTo>
                  <a:lnTo>
                    <a:pt x="1682" y="545"/>
                  </a:lnTo>
                  <a:lnTo>
                    <a:pt x="1693" y="599"/>
                  </a:lnTo>
                  <a:lnTo>
                    <a:pt x="1701" y="651"/>
                  </a:lnTo>
                  <a:lnTo>
                    <a:pt x="2623" y="560"/>
                  </a:lnTo>
                  <a:lnTo>
                    <a:pt x="2634" y="507"/>
                  </a:lnTo>
                  <a:lnTo>
                    <a:pt x="1931" y="526"/>
                  </a:lnTo>
                  <a:lnTo>
                    <a:pt x="1917" y="511"/>
                  </a:lnTo>
                  <a:lnTo>
                    <a:pt x="1899" y="493"/>
                  </a:lnTo>
                  <a:lnTo>
                    <a:pt x="1877" y="472"/>
                  </a:lnTo>
                  <a:lnTo>
                    <a:pt x="1863" y="460"/>
                  </a:lnTo>
                  <a:lnTo>
                    <a:pt x="1850" y="446"/>
                  </a:lnTo>
                  <a:lnTo>
                    <a:pt x="1833" y="432"/>
                  </a:lnTo>
                  <a:lnTo>
                    <a:pt x="1817" y="418"/>
                  </a:lnTo>
                  <a:lnTo>
                    <a:pt x="1800" y="403"/>
                  </a:lnTo>
                  <a:lnTo>
                    <a:pt x="1784" y="388"/>
                  </a:lnTo>
                  <a:lnTo>
                    <a:pt x="1764" y="373"/>
                  </a:lnTo>
                  <a:lnTo>
                    <a:pt x="1745" y="358"/>
                  </a:lnTo>
                  <a:lnTo>
                    <a:pt x="1726" y="341"/>
                  </a:lnTo>
                  <a:lnTo>
                    <a:pt x="1716" y="335"/>
                  </a:lnTo>
                  <a:lnTo>
                    <a:pt x="1705" y="326"/>
                  </a:lnTo>
                  <a:lnTo>
                    <a:pt x="1695" y="319"/>
                  </a:lnTo>
                  <a:lnTo>
                    <a:pt x="1684" y="313"/>
                  </a:lnTo>
                  <a:lnTo>
                    <a:pt x="1675" y="306"/>
                  </a:lnTo>
                  <a:lnTo>
                    <a:pt x="1664" y="297"/>
                  </a:lnTo>
                  <a:lnTo>
                    <a:pt x="1655" y="290"/>
                  </a:lnTo>
                  <a:lnTo>
                    <a:pt x="1646" y="284"/>
                  </a:lnTo>
                  <a:lnTo>
                    <a:pt x="1635" y="278"/>
                  </a:lnTo>
                  <a:lnTo>
                    <a:pt x="1625" y="271"/>
                  </a:lnTo>
                  <a:lnTo>
                    <a:pt x="1614" y="266"/>
                  </a:lnTo>
                  <a:lnTo>
                    <a:pt x="1604" y="259"/>
                  </a:lnTo>
                  <a:lnTo>
                    <a:pt x="1593" y="253"/>
                  </a:lnTo>
                  <a:lnTo>
                    <a:pt x="1584" y="249"/>
                  </a:lnTo>
                  <a:lnTo>
                    <a:pt x="1573" y="244"/>
                  </a:lnTo>
                  <a:lnTo>
                    <a:pt x="1563" y="240"/>
                  </a:lnTo>
                  <a:lnTo>
                    <a:pt x="1553" y="235"/>
                  </a:lnTo>
                  <a:lnTo>
                    <a:pt x="1544" y="231"/>
                  </a:lnTo>
                  <a:lnTo>
                    <a:pt x="1524" y="224"/>
                  </a:lnTo>
                  <a:lnTo>
                    <a:pt x="1505" y="219"/>
                  </a:lnTo>
                  <a:lnTo>
                    <a:pt x="1487" y="215"/>
                  </a:lnTo>
                  <a:lnTo>
                    <a:pt x="1471" y="213"/>
                  </a:lnTo>
                  <a:lnTo>
                    <a:pt x="1436" y="216"/>
                  </a:lnTo>
                  <a:lnTo>
                    <a:pt x="1407" y="226"/>
                  </a:lnTo>
                  <a:lnTo>
                    <a:pt x="1392" y="231"/>
                  </a:lnTo>
                  <a:lnTo>
                    <a:pt x="1377" y="237"/>
                  </a:lnTo>
                  <a:lnTo>
                    <a:pt x="1362" y="244"/>
                  </a:lnTo>
                  <a:lnTo>
                    <a:pt x="1348" y="252"/>
                  </a:lnTo>
                  <a:lnTo>
                    <a:pt x="1334" y="259"/>
                  </a:lnTo>
                  <a:lnTo>
                    <a:pt x="1321" y="267"/>
                  </a:lnTo>
                  <a:lnTo>
                    <a:pt x="1307" y="277"/>
                  </a:lnTo>
                  <a:lnTo>
                    <a:pt x="1300" y="282"/>
                  </a:lnTo>
                  <a:lnTo>
                    <a:pt x="1293" y="286"/>
                  </a:lnTo>
                  <a:lnTo>
                    <a:pt x="1286" y="290"/>
                  </a:lnTo>
                  <a:lnTo>
                    <a:pt x="1279" y="296"/>
                  </a:lnTo>
                  <a:lnTo>
                    <a:pt x="1272" y="299"/>
                  </a:lnTo>
                  <a:lnTo>
                    <a:pt x="1267" y="304"/>
                  </a:lnTo>
                  <a:lnTo>
                    <a:pt x="1260" y="308"/>
                  </a:lnTo>
                  <a:lnTo>
                    <a:pt x="1254" y="313"/>
                  </a:lnTo>
                  <a:lnTo>
                    <a:pt x="1247" y="318"/>
                  </a:lnTo>
                  <a:lnTo>
                    <a:pt x="1241" y="322"/>
                  </a:lnTo>
                  <a:lnTo>
                    <a:pt x="1234" y="328"/>
                  </a:lnTo>
                  <a:lnTo>
                    <a:pt x="1228" y="332"/>
                  </a:lnTo>
                  <a:lnTo>
                    <a:pt x="1223" y="336"/>
                  </a:lnTo>
                  <a:lnTo>
                    <a:pt x="1217" y="340"/>
                  </a:lnTo>
                  <a:lnTo>
                    <a:pt x="1212" y="344"/>
                  </a:lnTo>
                  <a:lnTo>
                    <a:pt x="1206" y="350"/>
                  </a:lnTo>
                  <a:lnTo>
                    <a:pt x="1194" y="358"/>
                  </a:lnTo>
                  <a:lnTo>
                    <a:pt x="1184" y="366"/>
                  </a:lnTo>
                  <a:lnTo>
                    <a:pt x="1173" y="373"/>
                  </a:lnTo>
                  <a:lnTo>
                    <a:pt x="1163" y="380"/>
                  </a:lnTo>
                  <a:lnTo>
                    <a:pt x="1154" y="385"/>
                  </a:lnTo>
                  <a:lnTo>
                    <a:pt x="1146" y="390"/>
                  </a:lnTo>
                  <a:lnTo>
                    <a:pt x="1137" y="395"/>
                  </a:lnTo>
                  <a:lnTo>
                    <a:pt x="1121" y="402"/>
                  </a:lnTo>
                  <a:lnTo>
                    <a:pt x="1107" y="405"/>
                  </a:lnTo>
                  <a:lnTo>
                    <a:pt x="1096" y="402"/>
                  </a:lnTo>
                  <a:lnTo>
                    <a:pt x="1086" y="395"/>
                  </a:lnTo>
                  <a:lnTo>
                    <a:pt x="1077" y="373"/>
                  </a:lnTo>
                  <a:lnTo>
                    <a:pt x="1072" y="351"/>
                  </a:lnTo>
                  <a:lnTo>
                    <a:pt x="1075" y="329"/>
                  </a:lnTo>
                  <a:lnTo>
                    <a:pt x="1082" y="311"/>
                  </a:lnTo>
                  <a:lnTo>
                    <a:pt x="1092" y="293"/>
                  </a:lnTo>
                  <a:lnTo>
                    <a:pt x="1099" y="281"/>
                  </a:lnTo>
                  <a:lnTo>
                    <a:pt x="1108" y="267"/>
                  </a:lnTo>
                  <a:lnTo>
                    <a:pt x="1112" y="165"/>
                  </a:lnTo>
                  <a:lnTo>
                    <a:pt x="1088" y="145"/>
                  </a:lnTo>
                  <a:lnTo>
                    <a:pt x="1078" y="138"/>
                  </a:lnTo>
                  <a:lnTo>
                    <a:pt x="1068" y="129"/>
                  </a:lnTo>
                  <a:lnTo>
                    <a:pt x="1061" y="124"/>
                  </a:lnTo>
                  <a:lnTo>
                    <a:pt x="1056" y="121"/>
                  </a:lnTo>
                  <a:lnTo>
                    <a:pt x="1050" y="117"/>
                  </a:lnTo>
                  <a:lnTo>
                    <a:pt x="1045" y="138"/>
                  </a:lnTo>
                  <a:lnTo>
                    <a:pt x="1035" y="158"/>
                  </a:lnTo>
                  <a:lnTo>
                    <a:pt x="1028" y="169"/>
                  </a:lnTo>
                  <a:lnTo>
                    <a:pt x="1019" y="182"/>
                  </a:lnTo>
                  <a:lnTo>
                    <a:pt x="1002" y="201"/>
                  </a:lnTo>
                  <a:lnTo>
                    <a:pt x="990" y="212"/>
                  </a:lnTo>
                  <a:lnTo>
                    <a:pt x="977" y="216"/>
                  </a:lnTo>
                  <a:lnTo>
                    <a:pt x="972" y="275"/>
                  </a:lnTo>
                  <a:lnTo>
                    <a:pt x="964" y="297"/>
                  </a:lnTo>
                  <a:lnTo>
                    <a:pt x="958" y="310"/>
                  </a:lnTo>
                  <a:lnTo>
                    <a:pt x="951" y="321"/>
                  </a:lnTo>
                  <a:lnTo>
                    <a:pt x="933" y="337"/>
                  </a:lnTo>
                  <a:lnTo>
                    <a:pt x="922" y="344"/>
                  </a:lnTo>
                  <a:lnTo>
                    <a:pt x="908" y="350"/>
                  </a:lnTo>
                  <a:lnTo>
                    <a:pt x="881" y="355"/>
                  </a:lnTo>
                  <a:lnTo>
                    <a:pt x="858" y="357"/>
                  </a:lnTo>
                  <a:lnTo>
                    <a:pt x="838" y="352"/>
                  </a:lnTo>
                  <a:lnTo>
                    <a:pt x="822" y="346"/>
                  </a:lnTo>
                  <a:lnTo>
                    <a:pt x="796" y="321"/>
                  </a:lnTo>
                  <a:lnTo>
                    <a:pt x="783" y="303"/>
                  </a:lnTo>
                  <a:lnTo>
                    <a:pt x="773" y="282"/>
                  </a:lnTo>
                  <a:lnTo>
                    <a:pt x="768" y="259"/>
                  </a:lnTo>
                  <a:lnTo>
                    <a:pt x="767" y="235"/>
                  </a:lnTo>
                  <a:lnTo>
                    <a:pt x="769" y="212"/>
                  </a:lnTo>
                  <a:lnTo>
                    <a:pt x="775" y="190"/>
                  </a:lnTo>
                  <a:lnTo>
                    <a:pt x="782" y="172"/>
                  </a:lnTo>
                  <a:lnTo>
                    <a:pt x="789" y="157"/>
                  </a:lnTo>
                  <a:lnTo>
                    <a:pt x="796" y="143"/>
                  </a:lnTo>
                  <a:lnTo>
                    <a:pt x="733" y="0"/>
                  </a:lnTo>
                  <a:lnTo>
                    <a:pt x="707" y="500"/>
                  </a:lnTo>
                  <a:lnTo>
                    <a:pt x="426" y="491"/>
                  </a:lnTo>
                  <a:lnTo>
                    <a:pt x="390" y="380"/>
                  </a:lnTo>
                  <a:lnTo>
                    <a:pt x="383" y="385"/>
                  </a:lnTo>
                  <a:lnTo>
                    <a:pt x="375" y="390"/>
                  </a:lnTo>
                  <a:lnTo>
                    <a:pt x="364" y="396"/>
                  </a:lnTo>
                  <a:lnTo>
                    <a:pt x="350" y="405"/>
                  </a:lnTo>
                  <a:lnTo>
                    <a:pt x="335" y="413"/>
                  </a:lnTo>
                  <a:lnTo>
                    <a:pt x="317" y="420"/>
                  </a:lnTo>
                  <a:lnTo>
                    <a:pt x="301" y="427"/>
                  </a:lnTo>
                  <a:lnTo>
                    <a:pt x="282" y="435"/>
                  </a:lnTo>
                  <a:lnTo>
                    <a:pt x="261" y="438"/>
                  </a:lnTo>
                  <a:lnTo>
                    <a:pt x="221" y="440"/>
                  </a:lnTo>
                  <a:lnTo>
                    <a:pt x="184" y="429"/>
                  </a:lnTo>
                  <a:lnTo>
                    <a:pt x="152" y="403"/>
                  </a:lnTo>
                  <a:lnTo>
                    <a:pt x="140" y="384"/>
                  </a:lnTo>
                  <a:lnTo>
                    <a:pt x="127" y="366"/>
                  </a:lnTo>
                  <a:lnTo>
                    <a:pt x="118" y="350"/>
                  </a:lnTo>
                  <a:lnTo>
                    <a:pt x="109" y="332"/>
                  </a:lnTo>
                  <a:lnTo>
                    <a:pt x="93" y="267"/>
                  </a:lnTo>
                  <a:lnTo>
                    <a:pt x="95" y="212"/>
                  </a:lnTo>
                  <a:lnTo>
                    <a:pt x="104" y="187"/>
                  </a:lnTo>
                  <a:lnTo>
                    <a:pt x="113" y="167"/>
                  </a:lnTo>
                  <a:lnTo>
                    <a:pt x="127" y="145"/>
                  </a:lnTo>
                  <a:lnTo>
                    <a:pt x="146" y="123"/>
                  </a:lnTo>
                  <a:lnTo>
                    <a:pt x="170" y="99"/>
                  </a:lnTo>
                  <a:lnTo>
                    <a:pt x="193" y="76"/>
                  </a:lnTo>
                  <a:lnTo>
                    <a:pt x="214" y="55"/>
                  </a:lnTo>
                  <a:lnTo>
                    <a:pt x="232" y="39"/>
                  </a:lnTo>
                  <a:lnTo>
                    <a:pt x="248" y="24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220">
              <a:extLst>
                <a:ext uri="{FF2B5EF4-FFF2-40B4-BE49-F238E27FC236}">
                  <a16:creationId xmlns:a16="http://schemas.microsoft.com/office/drawing/2014/main" id="{BE9E2584-A831-4084-B4B1-E6912ED3C0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1" y="2624"/>
              <a:ext cx="389" cy="88"/>
            </a:xfrm>
            <a:custGeom>
              <a:avLst/>
              <a:gdLst>
                <a:gd name="T0" fmla="*/ 0 w 1169"/>
                <a:gd name="T1" fmla="*/ 0 h 264"/>
                <a:gd name="T2" fmla="*/ 0 w 1169"/>
                <a:gd name="T3" fmla="*/ 0 h 264"/>
                <a:gd name="T4" fmla="*/ 0 w 1169"/>
                <a:gd name="T5" fmla="*/ 0 h 264"/>
                <a:gd name="T6" fmla="*/ 0 w 1169"/>
                <a:gd name="T7" fmla="*/ 0 h 264"/>
                <a:gd name="T8" fmla="*/ 0 w 1169"/>
                <a:gd name="T9" fmla="*/ 0 h 264"/>
                <a:gd name="T10" fmla="*/ 0 w 1169"/>
                <a:gd name="T11" fmla="*/ 0 h 264"/>
                <a:gd name="T12" fmla="*/ 0 w 1169"/>
                <a:gd name="T13" fmla="*/ 0 h 264"/>
                <a:gd name="T14" fmla="*/ 0 w 1169"/>
                <a:gd name="T15" fmla="*/ 0 h 264"/>
                <a:gd name="T16" fmla="*/ 0 w 1169"/>
                <a:gd name="T17" fmla="*/ 0 h 264"/>
                <a:gd name="T18" fmla="*/ 0 w 1169"/>
                <a:gd name="T19" fmla="*/ 0 h 264"/>
                <a:gd name="T20" fmla="*/ 0 w 1169"/>
                <a:gd name="T21" fmla="*/ 0 h 264"/>
                <a:gd name="T22" fmla="*/ 0 w 1169"/>
                <a:gd name="T23" fmla="*/ 0 h 264"/>
                <a:gd name="T24" fmla="*/ 0 w 1169"/>
                <a:gd name="T25" fmla="*/ 0 h 264"/>
                <a:gd name="T26" fmla="*/ 0 w 1169"/>
                <a:gd name="T27" fmla="*/ 0 h 264"/>
                <a:gd name="T28" fmla="*/ 0 w 1169"/>
                <a:gd name="T29" fmla="*/ 0 h 264"/>
                <a:gd name="T30" fmla="*/ 0 w 1169"/>
                <a:gd name="T31" fmla="*/ 0 h 264"/>
                <a:gd name="T32" fmla="*/ 0 w 1169"/>
                <a:gd name="T33" fmla="*/ 0 h 264"/>
                <a:gd name="T34" fmla="*/ 0 w 1169"/>
                <a:gd name="T35" fmla="*/ 0 h 264"/>
                <a:gd name="T36" fmla="*/ 0 w 1169"/>
                <a:gd name="T37" fmla="*/ 0 h 264"/>
                <a:gd name="T38" fmla="*/ 0 w 1169"/>
                <a:gd name="T39" fmla="*/ 0 h 264"/>
                <a:gd name="T40" fmla="*/ 0 w 1169"/>
                <a:gd name="T41" fmla="*/ 0 h 264"/>
                <a:gd name="T42" fmla="*/ 0 w 1169"/>
                <a:gd name="T43" fmla="*/ 0 h 264"/>
                <a:gd name="T44" fmla="*/ 0 w 1169"/>
                <a:gd name="T45" fmla="*/ 0 h 264"/>
                <a:gd name="T46" fmla="*/ 0 w 1169"/>
                <a:gd name="T47" fmla="*/ 0 h 264"/>
                <a:gd name="T48" fmla="*/ 0 w 1169"/>
                <a:gd name="T49" fmla="*/ 0 h 264"/>
                <a:gd name="T50" fmla="*/ 0 w 1169"/>
                <a:gd name="T51" fmla="*/ 0 h 264"/>
                <a:gd name="T52" fmla="*/ 0 w 1169"/>
                <a:gd name="T53" fmla="*/ 0 h 264"/>
                <a:gd name="T54" fmla="*/ 0 w 1169"/>
                <a:gd name="T55" fmla="*/ 0 h 264"/>
                <a:gd name="T56" fmla="*/ 0 w 1169"/>
                <a:gd name="T57" fmla="*/ 0 h 264"/>
                <a:gd name="T58" fmla="*/ 0 w 1169"/>
                <a:gd name="T59" fmla="*/ 0 h 264"/>
                <a:gd name="T60" fmla="*/ 0 w 1169"/>
                <a:gd name="T61" fmla="*/ 0 h 264"/>
                <a:gd name="T62" fmla="*/ 0 w 1169"/>
                <a:gd name="T63" fmla="*/ 0 h 264"/>
                <a:gd name="T64" fmla="*/ 0 w 1169"/>
                <a:gd name="T65" fmla="*/ 0 h 26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69"/>
                <a:gd name="T100" fmla="*/ 0 h 264"/>
                <a:gd name="T101" fmla="*/ 1169 w 1169"/>
                <a:gd name="T102" fmla="*/ 264 h 26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69" h="264">
                  <a:moveTo>
                    <a:pt x="48" y="0"/>
                  </a:moveTo>
                  <a:lnTo>
                    <a:pt x="35" y="16"/>
                  </a:lnTo>
                  <a:lnTo>
                    <a:pt x="22" y="33"/>
                  </a:lnTo>
                  <a:lnTo>
                    <a:pt x="10" y="55"/>
                  </a:lnTo>
                  <a:lnTo>
                    <a:pt x="0" y="108"/>
                  </a:lnTo>
                  <a:lnTo>
                    <a:pt x="2" y="123"/>
                  </a:lnTo>
                  <a:lnTo>
                    <a:pt x="9" y="139"/>
                  </a:lnTo>
                  <a:lnTo>
                    <a:pt x="15" y="154"/>
                  </a:lnTo>
                  <a:lnTo>
                    <a:pt x="29" y="168"/>
                  </a:lnTo>
                  <a:lnTo>
                    <a:pt x="33" y="170"/>
                  </a:lnTo>
                  <a:lnTo>
                    <a:pt x="39" y="176"/>
                  </a:lnTo>
                  <a:lnTo>
                    <a:pt x="54" y="181"/>
                  </a:lnTo>
                  <a:lnTo>
                    <a:pt x="72" y="188"/>
                  </a:lnTo>
                  <a:lnTo>
                    <a:pt x="97" y="195"/>
                  </a:lnTo>
                  <a:lnTo>
                    <a:pt x="123" y="201"/>
                  </a:lnTo>
                  <a:lnTo>
                    <a:pt x="153" y="207"/>
                  </a:lnTo>
                  <a:lnTo>
                    <a:pt x="186" y="213"/>
                  </a:lnTo>
                  <a:lnTo>
                    <a:pt x="224" y="218"/>
                  </a:lnTo>
                  <a:lnTo>
                    <a:pt x="262" y="224"/>
                  </a:lnTo>
                  <a:lnTo>
                    <a:pt x="303" y="229"/>
                  </a:lnTo>
                  <a:lnTo>
                    <a:pt x="346" y="234"/>
                  </a:lnTo>
                  <a:lnTo>
                    <a:pt x="392" y="238"/>
                  </a:lnTo>
                  <a:lnTo>
                    <a:pt x="437" y="243"/>
                  </a:lnTo>
                  <a:lnTo>
                    <a:pt x="484" y="246"/>
                  </a:lnTo>
                  <a:lnTo>
                    <a:pt x="579" y="253"/>
                  </a:lnTo>
                  <a:lnTo>
                    <a:pt x="673" y="258"/>
                  </a:lnTo>
                  <a:lnTo>
                    <a:pt x="765" y="261"/>
                  </a:lnTo>
                  <a:lnTo>
                    <a:pt x="930" y="264"/>
                  </a:lnTo>
                  <a:lnTo>
                    <a:pt x="1054" y="261"/>
                  </a:lnTo>
                  <a:lnTo>
                    <a:pt x="1093" y="254"/>
                  </a:lnTo>
                  <a:lnTo>
                    <a:pt x="1114" y="247"/>
                  </a:lnTo>
                  <a:lnTo>
                    <a:pt x="1147" y="207"/>
                  </a:lnTo>
                  <a:lnTo>
                    <a:pt x="1163" y="155"/>
                  </a:lnTo>
                  <a:lnTo>
                    <a:pt x="1169" y="95"/>
                  </a:lnTo>
                  <a:lnTo>
                    <a:pt x="1156" y="104"/>
                  </a:lnTo>
                  <a:lnTo>
                    <a:pt x="1150" y="110"/>
                  </a:lnTo>
                  <a:lnTo>
                    <a:pt x="1143" y="115"/>
                  </a:lnTo>
                  <a:lnTo>
                    <a:pt x="1132" y="122"/>
                  </a:lnTo>
                  <a:lnTo>
                    <a:pt x="1121" y="128"/>
                  </a:lnTo>
                  <a:lnTo>
                    <a:pt x="1107" y="134"/>
                  </a:lnTo>
                  <a:lnTo>
                    <a:pt x="1090" y="141"/>
                  </a:lnTo>
                  <a:lnTo>
                    <a:pt x="1074" y="147"/>
                  </a:lnTo>
                  <a:lnTo>
                    <a:pt x="1054" y="154"/>
                  </a:lnTo>
                  <a:lnTo>
                    <a:pt x="1032" y="159"/>
                  </a:lnTo>
                  <a:lnTo>
                    <a:pt x="1009" y="163"/>
                  </a:lnTo>
                  <a:lnTo>
                    <a:pt x="983" y="169"/>
                  </a:lnTo>
                  <a:lnTo>
                    <a:pt x="955" y="172"/>
                  </a:lnTo>
                  <a:lnTo>
                    <a:pt x="875" y="176"/>
                  </a:lnTo>
                  <a:lnTo>
                    <a:pt x="758" y="177"/>
                  </a:lnTo>
                  <a:lnTo>
                    <a:pt x="469" y="169"/>
                  </a:lnTo>
                  <a:lnTo>
                    <a:pt x="325" y="161"/>
                  </a:lnTo>
                  <a:lnTo>
                    <a:pt x="259" y="154"/>
                  </a:lnTo>
                  <a:lnTo>
                    <a:pt x="199" y="147"/>
                  </a:lnTo>
                  <a:lnTo>
                    <a:pt x="148" y="140"/>
                  </a:lnTo>
                  <a:lnTo>
                    <a:pt x="106" y="132"/>
                  </a:lnTo>
                  <a:lnTo>
                    <a:pt x="76" y="122"/>
                  </a:lnTo>
                  <a:lnTo>
                    <a:pt x="60" y="111"/>
                  </a:lnTo>
                  <a:lnTo>
                    <a:pt x="46" y="89"/>
                  </a:lnTo>
                  <a:lnTo>
                    <a:pt x="43" y="70"/>
                  </a:lnTo>
                  <a:lnTo>
                    <a:pt x="44" y="51"/>
                  </a:lnTo>
                  <a:lnTo>
                    <a:pt x="51" y="34"/>
                  </a:lnTo>
                  <a:lnTo>
                    <a:pt x="61" y="20"/>
                  </a:lnTo>
                  <a:lnTo>
                    <a:pt x="69" y="9"/>
                  </a:lnTo>
                  <a:lnTo>
                    <a:pt x="80" y="1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221">
              <a:extLst>
                <a:ext uri="{FF2B5EF4-FFF2-40B4-BE49-F238E27FC236}">
                  <a16:creationId xmlns:a16="http://schemas.microsoft.com/office/drawing/2014/main" id="{349194A3-1DA7-4DD6-BE12-DCBF1293A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2" y="2690"/>
              <a:ext cx="166" cy="72"/>
            </a:xfrm>
            <a:custGeom>
              <a:avLst/>
              <a:gdLst>
                <a:gd name="T0" fmla="*/ 0 w 499"/>
                <a:gd name="T1" fmla="*/ 0 h 215"/>
                <a:gd name="T2" fmla="*/ 0 w 499"/>
                <a:gd name="T3" fmla="*/ 0 h 215"/>
                <a:gd name="T4" fmla="*/ 0 w 499"/>
                <a:gd name="T5" fmla="*/ 0 h 215"/>
                <a:gd name="T6" fmla="*/ 0 w 499"/>
                <a:gd name="T7" fmla="*/ 0 h 215"/>
                <a:gd name="T8" fmla="*/ 0 w 499"/>
                <a:gd name="T9" fmla="*/ 0 h 215"/>
                <a:gd name="T10" fmla="*/ 0 w 499"/>
                <a:gd name="T11" fmla="*/ 0 h 215"/>
                <a:gd name="T12" fmla="*/ 0 w 499"/>
                <a:gd name="T13" fmla="*/ 0 h 215"/>
                <a:gd name="T14" fmla="*/ 0 w 499"/>
                <a:gd name="T15" fmla="*/ 0 h 215"/>
                <a:gd name="T16" fmla="*/ 0 w 499"/>
                <a:gd name="T17" fmla="*/ 0 h 215"/>
                <a:gd name="T18" fmla="*/ 0 w 499"/>
                <a:gd name="T19" fmla="*/ 0 h 215"/>
                <a:gd name="T20" fmla="*/ 0 w 499"/>
                <a:gd name="T21" fmla="*/ 0 h 215"/>
                <a:gd name="T22" fmla="*/ 0 w 499"/>
                <a:gd name="T23" fmla="*/ 0 h 215"/>
                <a:gd name="T24" fmla="*/ 0 w 499"/>
                <a:gd name="T25" fmla="*/ 0 h 215"/>
                <a:gd name="T26" fmla="*/ 0 w 499"/>
                <a:gd name="T27" fmla="*/ 0 h 215"/>
                <a:gd name="T28" fmla="*/ 0 w 499"/>
                <a:gd name="T29" fmla="*/ 0 h 215"/>
                <a:gd name="T30" fmla="*/ 0 w 499"/>
                <a:gd name="T31" fmla="*/ 0 h 215"/>
                <a:gd name="T32" fmla="*/ 0 w 499"/>
                <a:gd name="T33" fmla="*/ 0 h 215"/>
                <a:gd name="T34" fmla="*/ 0 w 499"/>
                <a:gd name="T35" fmla="*/ 0 h 215"/>
                <a:gd name="T36" fmla="*/ 0 w 499"/>
                <a:gd name="T37" fmla="*/ 0 h 215"/>
                <a:gd name="T38" fmla="*/ 0 w 499"/>
                <a:gd name="T39" fmla="*/ 0 h 215"/>
                <a:gd name="T40" fmla="*/ 0 w 499"/>
                <a:gd name="T41" fmla="*/ 0 h 215"/>
                <a:gd name="T42" fmla="*/ 0 w 499"/>
                <a:gd name="T43" fmla="*/ 0 h 215"/>
                <a:gd name="T44" fmla="*/ 0 w 499"/>
                <a:gd name="T45" fmla="*/ 0 h 215"/>
                <a:gd name="T46" fmla="*/ 0 w 499"/>
                <a:gd name="T47" fmla="*/ 0 h 215"/>
                <a:gd name="T48" fmla="*/ 0 w 499"/>
                <a:gd name="T49" fmla="*/ 0 h 215"/>
                <a:gd name="T50" fmla="*/ 0 w 499"/>
                <a:gd name="T51" fmla="*/ 0 h 215"/>
                <a:gd name="T52" fmla="*/ 0 w 499"/>
                <a:gd name="T53" fmla="*/ 0 h 215"/>
                <a:gd name="T54" fmla="*/ 0 w 499"/>
                <a:gd name="T55" fmla="*/ 0 h 215"/>
                <a:gd name="T56" fmla="*/ 0 w 499"/>
                <a:gd name="T57" fmla="*/ 0 h 215"/>
                <a:gd name="T58" fmla="*/ 0 w 499"/>
                <a:gd name="T59" fmla="*/ 0 h 215"/>
                <a:gd name="T60" fmla="*/ 0 w 499"/>
                <a:gd name="T61" fmla="*/ 0 h 215"/>
                <a:gd name="T62" fmla="*/ 0 w 499"/>
                <a:gd name="T63" fmla="*/ 0 h 215"/>
                <a:gd name="T64" fmla="*/ 0 w 499"/>
                <a:gd name="T65" fmla="*/ 0 h 215"/>
                <a:gd name="T66" fmla="*/ 0 w 499"/>
                <a:gd name="T67" fmla="*/ 0 h 215"/>
                <a:gd name="T68" fmla="*/ 0 w 499"/>
                <a:gd name="T69" fmla="*/ 0 h 215"/>
                <a:gd name="T70" fmla="*/ 0 w 499"/>
                <a:gd name="T71" fmla="*/ 0 h 215"/>
                <a:gd name="T72" fmla="*/ 0 w 499"/>
                <a:gd name="T73" fmla="*/ 0 h 21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99"/>
                <a:gd name="T112" fmla="*/ 0 h 215"/>
                <a:gd name="T113" fmla="*/ 499 w 499"/>
                <a:gd name="T114" fmla="*/ 215 h 21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99" h="215">
                  <a:moveTo>
                    <a:pt x="0" y="0"/>
                  </a:moveTo>
                  <a:lnTo>
                    <a:pt x="4" y="19"/>
                  </a:lnTo>
                  <a:lnTo>
                    <a:pt x="8" y="41"/>
                  </a:lnTo>
                  <a:lnTo>
                    <a:pt x="18" y="69"/>
                  </a:lnTo>
                  <a:lnTo>
                    <a:pt x="25" y="84"/>
                  </a:lnTo>
                  <a:lnTo>
                    <a:pt x="33" y="99"/>
                  </a:lnTo>
                  <a:lnTo>
                    <a:pt x="41" y="114"/>
                  </a:lnTo>
                  <a:lnTo>
                    <a:pt x="54" y="130"/>
                  </a:lnTo>
                  <a:lnTo>
                    <a:pt x="66" y="143"/>
                  </a:lnTo>
                  <a:lnTo>
                    <a:pt x="81" y="157"/>
                  </a:lnTo>
                  <a:lnTo>
                    <a:pt x="90" y="164"/>
                  </a:lnTo>
                  <a:lnTo>
                    <a:pt x="99" y="169"/>
                  </a:lnTo>
                  <a:lnTo>
                    <a:pt x="108" y="176"/>
                  </a:lnTo>
                  <a:lnTo>
                    <a:pt x="119" y="182"/>
                  </a:lnTo>
                  <a:lnTo>
                    <a:pt x="128" y="187"/>
                  </a:lnTo>
                  <a:lnTo>
                    <a:pt x="139" y="191"/>
                  </a:lnTo>
                  <a:lnTo>
                    <a:pt x="149" y="196"/>
                  </a:lnTo>
                  <a:lnTo>
                    <a:pt x="160" y="200"/>
                  </a:lnTo>
                  <a:lnTo>
                    <a:pt x="182" y="207"/>
                  </a:lnTo>
                  <a:lnTo>
                    <a:pt x="203" y="211"/>
                  </a:lnTo>
                  <a:lnTo>
                    <a:pt x="245" y="215"/>
                  </a:lnTo>
                  <a:lnTo>
                    <a:pt x="285" y="215"/>
                  </a:lnTo>
                  <a:lnTo>
                    <a:pt x="324" y="209"/>
                  </a:lnTo>
                  <a:lnTo>
                    <a:pt x="357" y="201"/>
                  </a:lnTo>
                  <a:lnTo>
                    <a:pt x="372" y="197"/>
                  </a:lnTo>
                  <a:lnTo>
                    <a:pt x="386" y="191"/>
                  </a:lnTo>
                  <a:lnTo>
                    <a:pt x="397" y="185"/>
                  </a:lnTo>
                  <a:lnTo>
                    <a:pt x="408" y="178"/>
                  </a:lnTo>
                  <a:lnTo>
                    <a:pt x="426" y="161"/>
                  </a:lnTo>
                  <a:lnTo>
                    <a:pt x="444" y="141"/>
                  </a:lnTo>
                  <a:lnTo>
                    <a:pt x="459" y="117"/>
                  </a:lnTo>
                  <a:lnTo>
                    <a:pt x="471" y="92"/>
                  </a:lnTo>
                  <a:lnTo>
                    <a:pt x="484" y="70"/>
                  </a:lnTo>
                  <a:lnTo>
                    <a:pt x="492" y="52"/>
                  </a:lnTo>
                  <a:lnTo>
                    <a:pt x="499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222">
              <a:extLst>
                <a:ext uri="{FF2B5EF4-FFF2-40B4-BE49-F238E27FC236}">
                  <a16:creationId xmlns:a16="http://schemas.microsoft.com/office/drawing/2014/main" id="{3D186D48-E71A-4F60-95FC-825E4E4AA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5" y="2433"/>
              <a:ext cx="730" cy="192"/>
            </a:xfrm>
            <a:custGeom>
              <a:avLst/>
              <a:gdLst>
                <a:gd name="T0" fmla="*/ 0 w 2189"/>
                <a:gd name="T1" fmla="*/ 0 h 575"/>
                <a:gd name="T2" fmla="*/ 0 w 2189"/>
                <a:gd name="T3" fmla="*/ 0 h 575"/>
                <a:gd name="T4" fmla="*/ 0 w 2189"/>
                <a:gd name="T5" fmla="*/ 0 h 575"/>
                <a:gd name="T6" fmla="*/ 0 w 2189"/>
                <a:gd name="T7" fmla="*/ 0 h 575"/>
                <a:gd name="T8" fmla="*/ 0 w 2189"/>
                <a:gd name="T9" fmla="*/ 0 h 575"/>
                <a:gd name="T10" fmla="*/ 0 w 2189"/>
                <a:gd name="T11" fmla="*/ 0 h 575"/>
                <a:gd name="T12" fmla="*/ 0 w 2189"/>
                <a:gd name="T13" fmla="*/ 0 h 575"/>
                <a:gd name="T14" fmla="*/ 0 w 2189"/>
                <a:gd name="T15" fmla="*/ 0 h 575"/>
                <a:gd name="T16" fmla="*/ 0 w 2189"/>
                <a:gd name="T17" fmla="*/ 0 h 575"/>
                <a:gd name="T18" fmla="*/ 0 w 2189"/>
                <a:gd name="T19" fmla="*/ 0 h 575"/>
                <a:gd name="T20" fmla="*/ 0 w 2189"/>
                <a:gd name="T21" fmla="*/ 0 h 575"/>
                <a:gd name="T22" fmla="*/ 0 w 2189"/>
                <a:gd name="T23" fmla="*/ 0 h 575"/>
                <a:gd name="T24" fmla="*/ 0 w 2189"/>
                <a:gd name="T25" fmla="*/ 0 h 575"/>
                <a:gd name="T26" fmla="*/ 0 w 2189"/>
                <a:gd name="T27" fmla="*/ 0 h 575"/>
                <a:gd name="T28" fmla="*/ 0 w 2189"/>
                <a:gd name="T29" fmla="*/ 0 h 575"/>
                <a:gd name="T30" fmla="*/ 0 w 2189"/>
                <a:gd name="T31" fmla="*/ 0 h 575"/>
                <a:gd name="T32" fmla="*/ 0 w 2189"/>
                <a:gd name="T33" fmla="*/ 0 h 575"/>
                <a:gd name="T34" fmla="*/ 0 w 2189"/>
                <a:gd name="T35" fmla="*/ 0 h 575"/>
                <a:gd name="T36" fmla="*/ 0 w 2189"/>
                <a:gd name="T37" fmla="*/ 0 h 575"/>
                <a:gd name="T38" fmla="*/ 0 w 2189"/>
                <a:gd name="T39" fmla="*/ 0 h 575"/>
                <a:gd name="T40" fmla="*/ 0 w 2189"/>
                <a:gd name="T41" fmla="*/ 0 h 575"/>
                <a:gd name="T42" fmla="*/ 0 w 2189"/>
                <a:gd name="T43" fmla="*/ 0 h 575"/>
                <a:gd name="T44" fmla="*/ 0 w 2189"/>
                <a:gd name="T45" fmla="*/ 0 h 575"/>
                <a:gd name="T46" fmla="*/ 0 w 2189"/>
                <a:gd name="T47" fmla="*/ 0 h 575"/>
                <a:gd name="T48" fmla="*/ 0 w 2189"/>
                <a:gd name="T49" fmla="*/ 0 h 575"/>
                <a:gd name="T50" fmla="*/ 0 w 2189"/>
                <a:gd name="T51" fmla="*/ 0 h 575"/>
                <a:gd name="T52" fmla="*/ 0 w 2189"/>
                <a:gd name="T53" fmla="*/ 0 h 575"/>
                <a:gd name="T54" fmla="*/ 0 w 2189"/>
                <a:gd name="T55" fmla="*/ 0 h 575"/>
                <a:gd name="T56" fmla="*/ 0 w 2189"/>
                <a:gd name="T57" fmla="*/ 0 h 575"/>
                <a:gd name="T58" fmla="*/ 0 w 2189"/>
                <a:gd name="T59" fmla="*/ 0 h 575"/>
                <a:gd name="T60" fmla="*/ 0 w 2189"/>
                <a:gd name="T61" fmla="*/ 0 h 575"/>
                <a:gd name="T62" fmla="*/ 0 w 2189"/>
                <a:gd name="T63" fmla="*/ 0 h 575"/>
                <a:gd name="T64" fmla="*/ 0 w 2189"/>
                <a:gd name="T65" fmla="*/ 0 h 575"/>
                <a:gd name="T66" fmla="*/ 0 w 2189"/>
                <a:gd name="T67" fmla="*/ 0 h 575"/>
                <a:gd name="T68" fmla="*/ 0 w 2189"/>
                <a:gd name="T69" fmla="*/ 0 h 575"/>
                <a:gd name="T70" fmla="*/ 0 w 2189"/>
                <a:gd name="T71" fmla="*/ 0 h 575"/>
                <a:gd name="T72" fmla="*/ 0 w 2189"/>
                <a:gd name="T73" fmla="*/ 0 h 575"/>
                <a:gd name="T74" fmla="*/ 0 w 2189"/>
                <a:gd name="T75" fmla="*/ 0 h 575"/>
                <a:gd name="T76" fmla="*/ 0 w 2189"/>
                <a:gd name="T77" fmla="*/ 0 h 575"/>
                <a:gd name="T78" fmla="*/ 0 w 2189"/>
                <a:gd name="T79" fmla="*/ 0 h 575"/>
                <a:gd name="T80" fmla="*/ 0 w 2189"/>
                <a:gd name="T81" fmla="*/ 0 h 575"/>
                <a:gd name="T82" fmla="*/ 0 w 2189"/>
                <a:gd name="T83" fmla="*/ 0 h 575"/>
                <a:gd name="T84" fmla="*/ 0 w 2189"/>
                <a:gd name="T85" fmla="*/ 0 h 575"/>
                <a:gd name="T86" fmla="*/ 0 w 2189"/>
                <a:gd name="T87" fmla="*/ 0 h 575"/>
                <a:gd name="T88" fmla="*/ 0 w 2189"/>
                <a:gd name="T89" fmla="*/ 0 h 575"/>
                <a:gd name="T90" fmla="*/ 0 w 2189"/>
                <a:gd name="T91" fmla="*/ 0 h 575"/>
                <a:gd name="T92" fmla="*/ 0 w 2189"/>
                <a:gd name="T93" fmla="*/ 0 h 575"/>
                <a:gd name="T94" fmla="*/ 0 w 2189"/>
                <a:gd name="T95" fmla="*/ 0 h 575"/>
                <a:gd name="T96" fmla="*/ 0 w 2189"/>
                <a:gd name="T97" fmla="*/ 0 h 575"/>
                <a:gd name="T98" fmla="*/ 0 w 2189"/>
                <a:gd name="T99" fmla="*/ 0 h 575"/>
                <a:gd name="T100" fmla="*/ 0 w 2189"/>
                <a:gd name="T101" fmla="*/ 0 h 575"/>
                <a:gd name="T102" fmla="*/ 0 w 2189"/>
                <a:gd name="T103" fmla="*/ 0 h 575"/>
                <a:gd name="T104" fmla="*/ 0 w 2189"/>
                <a:gd name="T105" fmla="*/ 0 h 575"/>
                <a:gd name="T106" fmla="*/ 0 w 2189"/>
                <a:gd name="T107" fmla="*/ 0 h 575"/>
                <a:gd name="T108" fmla="*/ 0 w 2189"/>
                <a:gd name="T109" fmla="*/ 0 h 575"/>
                <a:gd name="T110" fmla="*/ 0 w 2189"/>
                <a:gd name="T111" fmla="*/ 0 h 575"/>
                <a:gd name="T112" fmla="*/ 0 w 2189"/>
                <a:gd name="T113" fmla="*/ 0 h 575"/>
                <a:gd name="T114" fmla="*/ 0 w 2189"/>
                <a:gd name="T115" fmla="*/ 0 h 575"/>
                <a:gd name="T116" fmla="*/ 0 w 2189"/>
                <a:gd name="T117" fmla="*/ 0 h 575"/>
                <a:gd name="T118" fmla="*/ 0 w 2189"/>
                <a:gd name="T119" fmla="*/ 0 h 575"/>
                <a:gd name="T120" fmla="*/ 0 w 2189"/>
                <a:gd name="T121" fmla="*/ 0 h 575"/>
                <a:gd name="T122" fmla="*/ 0 w 2189"/>
                <a:gd name="T123" fmla="*/ 0 h 575"/>
                <a:gd name="T124" fmla="*/ 0 w 2189"/>
                <a:gd name="T125" fmla="*/ 0 h 57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189"/>
                <a:gd name="T190" fmla="*/ 0 h 575"/>
                <a:gd name="T191" fmla="*/ 2189 w 2189"/>
                <a:gd name="T192" fmla="*/ 575 h 57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189" h="575">
                  <a:moveTo>
                    <a:pt x="33" y="273"/>
                  </a:moveTo>
                  <a:lnTo>
                    <a:pt x="42" y="266"/>
                  </a:lnTo>
                  <a:lnTo>
                    <a:pt x="51" y="258"/>
                  </a:lnTo>
                  <a:lnTo>
                    <a:pt x="57" y="252"/>
                  </a:lnTo>
                  <a:lnTo>
                    <a:pt x="64" y="249"/>
                  </a:lnTo>
                  <a:lnTo>
                    <a:pt x="71" y="245"/>
                  </a:lnTo>
                  <a:lnTo>
                    <a:pt x="79" y="242"/>
                  </a:lnTo>
                  <a:lnTo>
                    <a:pt x="95" y="237"/>
                  </a:lnTo>
                  <a:lnTo>
                    <a:pt x="115" y="235"/>
                  </a:lnTo>
                  <a:lnTo>
                    <a:pt x="135" y="240"/>
                  </a:lnTo>
                  <a:lnTo>
                    <a:pt x="155" y="248"/>
                  </a:lnTo>
                  <a:lnTo>
                    <a:pt x="166" y="253"/>
                  </a:lnTo>
                  <a:lnTo>
                    <a:pt x="174" y="259"/>
                  </a:lnTo>
                  <a:lnTo>
                    <a:pt x="206" y="284"/>
                  </a:lnTo>
                  <a:lnTo>
                    <a:pt x="225" y="311"/>
                  </a:lnTo>
                  <a:lnTo>
                    <a:pt x="232" y="335"/>
                  </a:lnTo>
                  <a:lnTo>
                    <a:pt x="237" y="396"/>
                  </a:lnTo>
                  <a:lnTo>
                    <a:pt x="244" y="438"/>
                  </a:lnTo>
                  <a:lnTo>
                    <a:pt x="251" y="430"/>
                  </a:lnTo>
                  <a:lnTo>
                    <a:pt x="269" y="406"/>
                  </a:lnTo>
                  <a:lnTo>
                    <a:pt x="281" y="374"/>
                  </a:lnTo>
                  <a:lnTo>
                    <a:pt x="284" y="341"/>
                  </a:lnTo>
                  <a:lnTo>
                    <a:pt x="280" y="324"/>
                  </a:lnTo>
                  <a:lnTo>
                    <a:pt x="273" y="307"/>
                  </a:lnTo>
                  <a:lnTo>
                    <a:pt x="266" y="292"/>
                  </a:lnTo>
                  <a:lnTo>
                    <a:pt x="257" y="278"/>
                  </a:lnTo>
                  <a:lnTo>
                    <a:pt x="248" y="264"/>
                  </a:lnTo>
                  <a:lnTo>
                    <a:pt x="239" y="252"/>
                  </a:lnTo>
                  <a:lnTo>
                    <a:pt x="221" y="235"/>
                  </a:lnTo>
                  <a:lnTo>
                    <a:pt x="210" y="229"/>
                  </a:lnTo>
                  <a:lnTo>
                    <a:pt x="197" y="223"/>
                  </a:lnTo>
                  <a:lnTo>
                    <a:pt x="184" y="218"/>
                  </a:lnTo>
                  <a:lnTo>
                    <a:pt x="170" y="212"/>
                  </a:lnTo>
                  <a:lnTo>
                    <a:pt x="146" y="205"/>
                  </a:lnTo>
                  <a:lnTo>
                    <a:pt x="137" y="204"/>
                  </a:lnTo>
                  <a:lnTo>
                    <a:pt x="149" y="200"/>
                  </a:lnTo>
                  <a:lnTo>
                    <a:pt x="179" y="194"/>
                  </a:lnTo>
                  <a:lnTo>
                    <a:pt x="221" y="193"/>
                  </a:lnTo>
                  <a:lnTo>
                    <a:pt x="266" y="200"/>
                  </a:lnTo>
                  <a:lnTo>
                    <a:pt x="287" y="208"/>
                  </a:lnTo>
                  <a:lnTo>
                    <a:pt x="304" y="216"/>
                  </a:lnTo>
                  <a:lnTo>
                    <a:pt x="317" y="224"/>
                  </a:lnTo>
                  <a:lnTo>
                    <a:pt x="328" y="231"/>
                  </a:lnTo>
                  <a:lnTo>
                    <a:pt x="345" y="249"/>
                  </a:lnTo>
                  <a:lnTo>
                    <a:pt x="350" y="245"/>
                  </a:lnTo>
                  <a:lnTo>
                    <a:pt x="357" y="241"/>
                  </a:lnTo>
                  <a:lnTo>
                    <a:pt x="367" y="234"/>
                  </a:lnTo>
                  <a:lnTo>
                    <a:pt x="378" y="227"/>
                  </a:lnTo>
                  <a:lnTo>
                    <a:pt x="393" y="219"/>
                  </a:lnTo>
                  <a:lnTo>
                    <a:pt x="400" y="215"/>
                  </a:lnTo>
                  <a:lnTo>
                    <a:pt x="410" y="211"/>
                  </a:lnTo>
                  <a:lnTo>
                    <a:pt x="418" y="205"/>
                  </a:lnTo>
                  <a:lnTo>
                    <a:pt x="428" y="202"/>
                  </a:lnTo>
                  <a:lnTo>
                    <a:pt x="437" y="197"/>
                  </a:lnTo>
                  <a:lnTo>
                    <a:pt x="447" y="193"/>
                  </a:lnTo>
                  <a:lnTo>
                    <a:pt x="458" y="190"/>
                  </a:lnTo>
                  <a:lnTo>
                    <a:pt x="470" y="185"/>
                  </a:lnTo>
                  <a:lnTo>
                    <a:pt x="492" y="178"/>
                  </a:lnTo>
                  <a:lnTo>
                    <a:pt x="518" y="172"/>
                  </a:lnTo>
                  <a:lnTo>
                    <a:pt x="545" y="167"/>
                  </a:lnTo>
                  <a:lnTo>
                    <a:pt x="572" y="164"/>
                  </a:lnTo>
                  <a:lnTo>
                    <a:pt x="630" y="163"/>
                  </a:lnTo>
                  <a:lnTo>
                    <a:pt x="800" y="175"/>
                  </a:lnTo>
                  <a:lnTo>
                    <a:pt x="831" y="185"/>
                  </a:lnTo>
                  <a:lnTo>
                    <a:pt x="848" y="190"/>
                  </a:lnTo>
                  <a:lnTo>
                    <a:pt x="866" y="198"/>
                  </a:lnTo>
                  <a:lnTo>
                    <a:pt x="875" y="202"/>
                  </a:lnTo>
                  <a:lnTo>
                    <a:pt x="884" y="208"/>
                  </a:lnTo>
                  <a:lnTo>
                    <a:pt x="895" y="212"/>
                  </a:lnTo>
                  <a:lnTo>
                    <a:pt x="904" y="219"/>
                  </a:lnTo>
                  <a:lnTo>
                    <a:pt x="917" y="224"/>
                  </a:lnTo>
                  <a:lnTo>
                    <a:pt x="926" y="231"/>
                  </a:lnTo>
                  <a:lnTo>
                    <a:pt x="940" y="238"/>
                  </a:lnTo>
                  <a:lnTo>
                    <a:pt x="953" y="246"/>
                  </a:lnTo>
                  <a:lnTo>
                    <a:pt x="966" y="256"/>
                  </a:lnTo>
                  <a:lnTo>
                    <a:pt x="973" y="260"/>
                  </a:lnTo>
                  <a:lnTo>
                    <a:pt x="980" y="266"/>
                  </a:lnTo>
                  <a:lnTo>
                    <a:pt x="1006" y="286"/>
                  </a:lnTo>
                  <a:lnTo>
                    <a:pt x="1032" y="311"/>
                  </a:lnTo>
                  <a:lnTo>
                    <a:pt x="1059" y="335"/>
                  </a:lnTo>
                  <a:lnTo>
                    <a:pt x="1072" y="350"/>
                  </a:lnTo>
                  <a:lnTo>
                    <a:pt x="1085" y="363"/>
                  </a:lnTo>
                  <a:lnTo>
                    <a:pt x="1097" y="376"/>
                  </a:lnTo>
                  <a:lnTo>
                    <a:pt x="1110" y="390"/>
                  </a:lnTo>
                  <a:lnTo>
                    <a:pt x="1122" y="403"/>
                  </a:lnTo>
                  <a:lnTo>
                    <a:pt x="1133" y="419"/>
                  </a:lnTo>
                  <a:lnTo>
                    <a:pt x="1144" y="432"/>
                  </a:lnTo>
                  <a:lnTo>
                    <a:pt x="1155" y="445"/>
                  </a:lnTo>
                  <a:lnTo>
                    <a:pt x="1166" y="458"/>
                  </a:lnTo>
                  <a:lnTo>
                    <a:pt x="1176" y="472"/>
                  </a:lnTo>
                  <a:lnTo>
                    <a:pt x="1195" y="496"/>
                  </a:lnTo>
                  <a:lnTo>
                    <a:pt x="1212" y="518"/>
                  </a:lnTo>
                  <a:lnTo>
                    <a:pt x="1225" y="538"/>
                  </a:lnTo>
                  <a:lnTo>
                    <a:pt x="1236" y="553"/>
                  </a:lnTo>
                  <a:lnTo>
                    <a:pt x="1246" y="566"/>
                  </a:lnTo>
                  <a:lnTo>
                    <a:pt x="1253" y="575"/>
                  </a:lnTo>
                  <a:lnTo>
                    <a:pt x="1839" y="533"/>
                  </a:lnTo>
                  <a:lnTo>
                    <a:pt x="1830" y="502"/>
                  </a:lnTo>
                  <a:lnTo>
                    <a:pt x="1818" y="431"/>
                  </a:lnTo>
                  <a:lnTo>
                    <a:pt x="1819" y="384"/>
                  </a:lnTo>
                  <a:lnTo>
                    <a:pt x="1829" y="336"/>
                  </a:lnTo>
                  <a:lnTo>
                    <a:pt x="1837" y="313"/>
                  </a:lnTo>
                  <a:lnTo>
                    <a:pt x="1843" y="300"/>
                  </a:lnTo>
                  <a:lnTo>
                    <a:pt x="1850" y="289"/>
                  </a:lnTo>
                  <a:lnTo>
                    <a:pt x="1857" y="277"/>
                  </a:lnTo>
                  <a:lnTo>
                    <a:pt x="1865" y="266"/>
                  </a:lnTo>
                  <a:lnTo>
                    <a:pt x="1884" y="244"/>
                  </a:lnTo>
                  <a:lnTo>
                    <a:pt x="1903" y="222"/>
                  </a:lnTo>
                  <a:lnTo>
                    <a:pt x="1920" y="205"/>
                  </a:lnTo>
                  <a:lnTo>
                    <a:pt x="1935" y="189"/>
                  </a:lnTo>
                  <a:lnTo>
                    <a:pt x="1947" y="175"/>
                  </a:lnTo>
                  <a:lnTo>
                    <a:pt x="1968" y="152"/>
                  </a:lnTo>
                  <a:lnTo>
                    <a:pt x="1986" y="135"/>
                  </a:lnTo>
                  <a:lnTo>
                    <a:pt x="2000" y="124"/>
                  </a:lnTo>
                  <a:lnTo>
                    <a:pt x="2008" y="120"/>
                  </a:lnTo>
                  <a:lnTo>
                    <a:pt x="2016" y="116"/>
                  </a:lnTo>
                  <a:lnTo>
                    <a:pt x="2036" y="110"/>
                  </a:lnTo>
                  <a:lnTo>
                    <a:pt x="2062" y="106"/>
                  </a:lnTo>
                  <a:lnTo>
                    <a:pt x="2116" y="102"/>
                  </a:lnTo>
                  <a:lnTo>
                    <a:pt x="2156" y="99"/>
                  </a:lnTo>
                  <a:lnTo>
                    <a:pt x="2189" y="99"/>
                  </a:lnTo>
                  <a:lnTo>
                    <a:pt x="2088" y="0"/>
                  </a:lnTo>
                  <a:lnTo>
                    <a:pt x="1232" y="17"/>
                  </a:lnTo>
                  <a:lnTo>
                    <a:pt x="0" y="94"/>
                  </a:lnTo>
                  <a:lnTo>
                    <a:pt x="33" y="273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223">
              <a:extLst>
                <a:ext uri="{FF2B5EF4-FFF2-40B4-BE49-F238E27FC236}">
                  <a16:creationId xmlns:a16="http://schemas.microsoft.com/office/drawing/2014/main" id="{4A7C5B32-F02E-4289-9652-8BB388E50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3" y="2504"/>
              <a:ext cx="80" cy="85"/>
            </a:xfrm>
            <a:custGeom>
              <a:avLst/>
              <a:gdLst>
                <a:gd name="T0" fmla="*/ 0 w 240"/>
                <a:gd name="T1" fmla="*/ 0 h 255"/>
                <a:gd name="T2" fmla="*/ 0 w 240"/>
                <a:gd name="T3" fmla="*/ 0 h 255"/>
                <a:gd name="T4" fmla="*/ 0 w 240"/>
                <a:gd name="T5" fmla="*/ 0 h 255"/>
                <a:gd name="T6" fmla="*/ 0 w 240"/>
                <a:gd name="T7" fmla="*/ 0 h 255"/>
                <a:gd name="T8" fmla="*/ 0 w 240"/>
                <a:gd name="T9" fmla="*/ 0 h 255"/>
                <a:gd name="T10" fmla="*/ 0 w 240"/>
                <a:gd name="T11" fmla="*/ 0 h 255"/>
                <a:gd name="T12" fmla="*/ 0 w 240"/>
                <a:gd name="T13" fmla="*/ 0 h 255"/>
                <a:gd name="T14" fmla="*/ 0 w 240"/>
                <a:gd name="T15" fmla="*/ 0 h 255"/>
                <a:gd name="T16" fmla="*/ 0 w 240"/>
                <a:gd name="T17" fmla="*/ 0 h 255"/>
                <a:gd name="T18" fmla="*/ 0 w 240"/>
                <a:gd name="T19" fmla="*/ 0 h 255"/>
                <a:gd name="T20" fmla="*/ 0 w 240"/>
                <a:gd name="T21" fmla="*/ 0 h 255"/>
                <a:gd name="T22" fmla="*/ 0 w 240"/>
                <a:gd name="T23" fmla="*/ 0 h 255"/>
                <a:gd name="T24" fmla="*/ 0 w 240"/>
                <a:gd name="T25" fmla="*/ 0 h 255"/>
                <a:gd name="T26" fmla="*/ 0 w 240"/>
                <a:gd name="T27" fmla="*/ 0 h 255"/>
                <a:gd name="T28" fmla="*/ 0 w 240"/>
                <a:gd name="T29" fmla="*/ 0 h 255"/>
                <a:gd name="T30" fmla="*/ 0 w 240"/>
                <a:gd name="T31" fmla="*/ 0 h 255"/>
                <a:gd name="T32" fmla="*/ 0 w 240"/>
                <a:gd name="T33" fmla="*/ 0 h 255"/>
                <a:gd name="T34" fmla="*/ 0 w 240"/>
                <a:gd name="T35" fmla="*/ 0 h 255"/>
                <a:gd name="T36" fmla="*/ 0 w 240"/>
                <a:gd name="T37" fmla="*/ 0 h 255"/>
                <a:gd name="T38" fmla="*/ 0 w 240"/>
                <a:gd name="T39" fmla="*/ 0 h 255"/>
                <a:gd name="T40" fmla="*/ 0 w 240"/>
                <a:gd name="T41" fmla="*/ 0 h 255"/>
                <a:gd name="T42" fmla="*/ 0 w 240"/>
                <a:gd name="T43" fmla="*/ 0 h 255"/>
                <a:gd name="T44" fmla="*/ 0 w 240"/>
                <a:gd name="T45" fmla="*/ 0 h 255"/>
                <a:gd name="T46" fmla="*/ 0 w 240"/>
                <a:gd name="T47" fmla="*/ 0 h 255"/>
                <a:gd name="T48" fmla="*/ 0 w 240"/>
                <a:gd name="T49" fmla="*/ 0 h 255"/>
                <a:gd name="T50" fmla="*/ 0 w 240"/>
                <a:gd name="T51" fmla="*/ 0 h 255"/>
                <a:gd name="T52" fmla="*/ 0 w 240"/>
                <a:gd name="T53" fmla="*/ 0 h 255"/>
                <a:gd name="T54" fmla="*/ 0 w 240"/>
                <a:gd name="T55" fmla="*/ 0 h 255"/>
                <a:gd name="T56" fmla="*/ 0 w 240"/>
                <a:gd name="T57" fmla="*/ 0 h 255"/>
                <a:gd name="T58" fmla="*/ 0 w 240"/>
                <a:gd name="T59" fmla="*/ 0 h 255"/>
                <a:gd name="T60" fmla="*/ 0 w 240"/>
                <a:gd name="T61" fmla="*/ 0 h 255"/>
                <a:gd name="T62" fmla="*/ 0 w 240"/>
                <a:gd name="T63" fmla="*/ 0 h 255"/>
                <a:gd name="T64" fmla="*/ 0 w 240"/>
                <a:gd name="T65" fmla="*/ 0 h 255"/>
                <a:gd name="T66" fmla="*/ 0 w 240"/>
                <a:gd name="T67" fmla="*/ 0 h 255"/>
                <a:gd name="T68" fmla="*/ 0 w 240"/>
                <a:gd name="T69" fmla="*/ 0 h 255"/>
                <a:gd name="T70" fmla="*/ 0 w 240"/>
                <a:gd name="T71" fmla="*/ 0 h 255"/>
                <a:gd name="T72" fmla="*/ 0 w 240"/>
                <a:gd name="T73" fmla="*/ 0 h 255"/>
                <a:gd name="T74" fmla="*/ 0 w 240"/>
                <a:gd name="T75" fmla="*/ 0 h 255"/>
                <a:gd name="T76" fmla="*/ 0 w 240"/>
                <a:gd name="T77" fmla="*/ 0 h 255"/>
                <a:gd name="T78" fmla="*/ 0 w 240"/>
                <a:gd name="T79" fmla="*/ 0 h 255"/>
                <a:gd name="T80" fmla="*/ 0 w 240"/>
                <a:gd name="T81" fmla="*/ 0 h 255"/>
                <a:gd name="T82" fmla="*/ 0 w 240"/>
                <a:gd name="T83" fmla="*/ 0 h 255"/>
                <a:gd name="T84" fmla="*/ 0 w 240"/>
                <a:gd name="T85" fmla="*/ 0 h 255"/>
                <a:gd name="T86" fmla="*/ 0 w 240"/>
                <a:gd name="T87" fmla="*/ 0 h 255"/>
                <a:gd name="T88" fmla="*/ 0 w 240"/>
                <a:gd name="T89" fmla="*/ 0 h 255"/>
                <a:gd name="T90" fmla="*/ 0 w 240"/>
                <a:gd name="T91" fmla="*/ 0 h 255"/>
                <a:gd name="T92" fmla="*/ 0 w 240"/>
                <a:gd name="T93" fmla="*/ 0 h 255"/>
                <a:gd name="T94" fmla="*/ 0 w 240"/>
                <a:gd name="T95" fmla="*/ 0 h 255"/>
                <a:gd name="T96" fmla="*/ 0 w 240"/>
                <a:gd name="T97" fmla="*/ 0 h 255"/>
                <a:gd name="T98" fmla="*/ 0 w 240"/>
                <a:gd name="T99" fmla="*/ 0 h 255"/>
                <a:gd name="T100" fmla="*/ 0 w 240"/>
                <a:gd name="T101" fmla="*/ 0 h 255"/>
                <a:gd name="T102" fmla="*/ 0 w 240"/>
                <a:gd name="T103" fmla="*/ 0 h 255"/>
                <a:gd name="T104" fmla="*/ 0 w 240"/>
                <a:gd name="T105" fmla="*/ 0 h 255"/>
                <a:gd name="T106" fmla="*/ 0 w 240"/>
                <a:gd name="T107" fmla="*/ 0 h 255"/>
                <a:gd name="T108" fmla="*/ 0 w 240"/>
                <a:gd name="T109" fmla="*/ 0 h 25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240"/>
                <a:gd name="T166" fmla="*/ 0 h 255"/>
                <a:gd name="T167" fmla="*/ 240 w 240"/>
                <a:gd name="T168" fmla="*/ 255 h 25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240" h="255">
                  <a:moveTo>
                    <a:pt x="43" y="237"/>
                  </a:moveTo>
                  <a:lnTo>
                    <a:pt x="36" y="229"/>
                  </a:lnTo>
                  <a:lnTo>
                    <a:pt x="21" y="204"/>
                  </a:lnTo>
                  <a:lnTo>
                    <a:pt x="7" y="168"/>
                  </a:lnTo>
                  <a:lnTo>
                    <a:pt x="0" y="121"/>
                  </a:lnTo>
                  <a:lnTo>
                    <a:pt x="4" y="96"/>
                  </a:lnTo>
                  <a:lnTo>
                    <a:pt x="13" y="73"/>
                  </a:lnTo>
                  <a:lnTo>
                    <a:pt x="20" y="62"/>
                  </a:lnTo>
                  <a:lnTo>
                    <a:pt x="25" y="52"/>
                  </a:lnTo>
                  <a:lnTo>
                    <a:pt x="40" y="33"/>
                  </a:lnTo>
                  <a:lnTo>
                    <a:pt x="61" y="18"/>
                  </a:lnTo>
                  <a:lnTo>
                    <a:pt x="71" y="12"/>
                  </a:lnTo>
                  <a:lnTo>
                    <a:pt x="82" y="8"/>
                  </a:lnTo>
                  <a:lnTo>
                    <a:pt x="93" y="3"/>
                  </a:lnTo>
                  <a:lnTo>
                    <a:pt x="105" y="0"/>
                  </a:lnTo>
                  <a:lnTo>
                    <a:pt x="129" y="0"/>
                  </a:lnTo>
                  <a:lnTo>
                    <a:pt x="175" y="8"/>
                  </a:lnTo>
                  <a:lnTo>
                    <a:pt x="193" y="18"/>
                  </a:lnTo>
                  <a:lnTo>
                    <a:pt x="202" y="23"/>
                  </a:lnTo>
                  <a:lnTo>
                    <a:pt x="208" y="29"/>
                  </a:lnTo>
                  <a:lnTo>
                    <a:pt x="230" y="54"/>
                  </a:lnTo>
                  <a:lnTo>
                    <a:pt x="239" y="77"/>
                  </a:lnTo>
                  <a:lnTo>
                    <a:pt x="240" y="149"/>
                  </a:lnTo>
                  <a:lnTo>
                    <a:pt x="239" y="198"/>
                  </a:lnTo>
                  <a:lnTo>
                    <a:pt x="230" y="207"/>
                  </a:lnTo>
                  <a:lnTo>
                    <a:pt x="206" y="224"/>
                  </a:lnTo>
                  <a:lnTo>
                    <a:pt x="197" y="230"/>
                  </a:lnTo>
                  <a:lnTo>
                    <a:pt x="191" y="235"/>
                  </a:lnTo>
                  <a:lnTo>
                    <a:pt x="182" y="240"/>
                  </a:lnTo>
                  <a:lnTo>
                    <a:pt x="175" y="245"/>
                  </a:lnTo>
                  <a:lnTo>
                    <a:pt x="163" y="252"/>
                  </a:lnTo>
                  <a:lnTo>
                    <a:pt x="149" y="255"/>
                  </a:lnTo>
                  <a:lnTo>
                    <a:pt x="102" y="253"/>
                  </a:lnTo>
                  <a:lnTo>
                    <a:pt x="79" y="249"/>
                  </a:lnTo>
                  <a:lnTo>
                    <a:pt x="82" y="224"/>
                  </a:lnTo>
                  <a:lnTo>
                    <a:pt x="166" y="165"/>
                  </a:lnTo>
                  <a:lnTo>
                    <a:pt x="175" y="123"/>
                  </a:lnTo>
                  <a:lnTo>
                    <a:pt x="174" y="84"/>
                  </a:lnTo>
                  <a:lnTo>
                    <a:pt x="168" y="70"/>
                  </a:lnTo>
                  <a:lnTo>
                    <a:pt x="159" y="58"/>
                  </a:lnTo>
                  <a:lnTo>
                    <a:pt x="153" y="54"/>
                  </a:lnTo>
                  <a:lnTo>
                    <a:pt x="148" y="50"/>
                  </a:lnTo>
                  <a:lnTo>
                    <a:pt x="133" y="46"/>
                  </a:lnTo>
                  <a:lnTo>
                    <a:pt x="101" y="43"/>
                  </a:lnTo>
                  <a:lnTo>
                    <a:pt x="75" y="47"/>
                  </a:lnTo>
                  <a:lnTo>
                    <a:pt x="53" y="62"/>
                  </a:lnTo>
                  <a:lnTo>
                    <a:pt x="36" y="84"/>
                  </a:lnTo>
                  <a:lnTo>
                    <a:pt x="33" y="117"/>
                  </a:lnTo>
                  <a:lnTo>
                    <a:pt x="36" y="135"/>
                  </a:lnTo>
                  <a:lnTo>
                    <a:pt x="42" y="153"/>
                  </a:lnTo>
                  <a:lnTo>
                    <a:pt x="49" y="168"/>
                  </a:lnTo>
                  <a:lnTo>
                    <a:pt x="55" y="182"/>
                  </a:lnTo>
                  <a:lnTo>
                    <a:pt x="61" y="193"/>
                  </a:lnTo>
                  <a:lnTo>
                    <a:pt x="43" y="237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224">
              <a:extLst>
                <a:ext uri="{FF2B5EF4-FFF2-40B4-BE49-F238E27FC236}">
                  <a16:creationId xmlns:a16="http://schemas.microsoft.com/office/drawing/2014/main" id="{DC2A50A7-8537-4DB1-8005-919F3F7B8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" y="2564"/>
              <a:ext cx="28" cy="26"/>
            </a:xfrm>
            <a:custGeom>
              <a:avLst/>
              <a:gdLst>
                <a:gd name="T0" fmla="*/ 0 w 84"/>
                <a:gd name="T1" fmla="*/ 0 h 79"/>
                <a:gd name="T2" fmla="*/ 0 w 84"/>
                <a:gd name="T3" fmla="*/ 0 h 79"/>
                <a:gd name="T4" fmla="*/ 0 w 84"/>
                <a:gd name="T5" fmla="*/ 0 h 79"/>
                <a:gd name="T6" fmla="*/ 0 w 84"/>
                <a:gd name="T7" fmla="*/ 0 h 79"/>
                <a:gd name="T8" fmla="*/ 0 w 84"/>
                <a:gd name="T9" fmla="*/ 0 h 79"/>
                <a:gd name="T10" fmla="*/ 0 w 84"/>
                <a:gd name="T11" fmla="*/ 0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"/>
                <a:gd name="T19" fmla="*/ 0 h 79"/>
                <a:gd name="T20" fmla="*/ 84 w 84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" h="79">
                  <a:moveTo>
                    <a:pt x="5" y="0"/>
                  </a:moveTo>
                  <a:lnTo>
                    <a:pt x="84" y="49"/>
                  </a:lnTo>
                  <a:lnTo>
                    <a:pt x="62" y="79"/>
                  </a:lnTo>
                  <a:lnTo>
                    <a:pt x="0" y="4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225">
              <a:extLst>
                <a:ext uri="{FF2B5EF4-FFF2-40B4-BE49-F238E27FC236}">
                  <a16:creationId xmlns:a16="http://schemas.microsoft.com/office/drawing/2014/main" id="{2D67275A-3C3F-42FA-B76D-F2B773F04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" y="2306"/>
              <a:ext cx="247" cy="117"/>
            </a:xfrm>
            <a:custGeom>
              <a:avLst/>
              <a:gdLst>
                <a:gd name="T0" fmla="*/ 0 w 742"/>
                <a:gd name="T1" fmla="*/ 0 h 352"/>
                <a:gd name="T2" fmla="*/ 0 w 742"/>
                <a:gd name="T3" fmla="*/ 0 h 352"/>
                <a:gd name="T4" fmla="*/ 0 w 742"/>
                <a:gd name="T5" fmla="*/ 0 h 352"/>
                <a:gd name="T6" fmla="*/ 0 w 742"/>
                <a:gd name="T7" fmla="*/ 0 h 352"/>
                <a:gd name="T8" fmla="*/ 0 w 742"/>
                <a:gd name="T9" fmla="*/ 0 h 352"/>
                <a:gd name="T10" fmla="*/ 0 w 742"/>
                <a:gd name="T11" fmla="*/ 0 h 352"/>
                <a:gd name="T12" fmla="*/ 0 w 742"/>
                <a:gd name="T13" fmla="*/ 0 h 352"/>
                <a:gd name="T14" fmla="*/ 0 w 742"/>
                <a:gd name="T15" fmla="*/ 0 h 352"/>
                <a:gd name="T16" fmla="*/ 0 w 742"/>
                <a:gd name="T17" fmla="*/ 0 h 352"/>
                <a:gd name="T18" fmla="*/ 0 w 742"/>
                <a:gd name="T19" fmla="*/ 0 h 352"/>
                <a:gd name="T20" fmla="*/ 0 w 742"/>
                <a:gd name="T21" fmla="*/ 0 h 352"/>
                <a:gd name="T22" fmla="*/ 0 w 742"/>
                <a:gd name="T23" fmla="*/ 0 h 352"/>
                <a:gd name="T24" fmla="*/ 0 w 742"/>
                <a:gd name="T25" fmla="*/ 0 h 352"/>
                <a:gd name="T26" fmla="*/ 0 w 742"/>
                <a:gd name="T27" fmla="*/ 0 h 352"/>
                <a:gd name="T28" fmla="*/ 0 w 742"/>
                <a:gd name="T29" fmla="*/ 0 h 352"/>
                <a:gd name="T30" fmla="*/ 0 w 742"/>
                <a:gd name="T31" fmla="*/ 0 h 352"/>
                <a:gd name="T32" fmla="*/ 0 w 742"/>
                <a:gd name="T33" fmla="*/ 0 h 352"/>
                <a:gd name="T34" fmla="*/ 0 w 742"/>
                <a:gd name="T35" fmla="*/ 0 h 352"/>
                <a:gd name="T36" fmla="*/ 0 w 742"/>
                <a:gd name="T37" fmla="*/ 0 h 352"/>
                <a:gd name="T38" fmla="*/ 0 w 742"/>
                <a:gd name="T39" fmla="*/ 0 h 352"/>
                <a:gd name="T40" fmla="*/ 0 w 742"/>
                <a:gd name="T41" fmla="*/ 0 h 352"/>
                <a:gd name="T42" fmla="*/ 0 w 742"/>
                <a:gd name="T43" fmla="*/ 0 h 352"/>
                <a:gd name="T44" fmla="*/ 0 w 742"/>
                <a:gd name="T45" fmla="*/ 0 h 352"/>
                <a:gd name="T46" fmla="*/ 0 w 742"/>
                <a:gd name="T47" fmla="*/ 0 h 352"/>
                <a:gd name="T48" fmla="*/ 0 w 742"/>
                <a:gd name="T49" fmla="*/ 0 h 352"/>
                <a:gd name="T50" fmla="*/ 0 w 742"/>
                <a:gd name="T51" fmla="*/ 0 h 352"/>
                <a:gd name="T52" fmla="*/ 0 w 742"/>
                <a:gd name="T53" fmla="*/ 0 h 352"/>
                <a:gd name="T54" fmla="*/ 0 w 742"/>
                <a:gd name="T55" fmla="*/ 0 h 352"/>
                <a:gd name="T56" fmla="*/ 0 w 742"/>
                <a:gd name="T57" fmla="*/ 0 h 352"/>
                <a:gd name="T58" fmla="*/ 0 w 742"/>
                <a:gd name="T59" fmla="*/ 0 h 352"/>
                <a:gd name="T60" fmla="*/ 0 w 742"/>
                <a:gd name="T61" fmla="*/ 0 h 352"/>
                <a:gd name="T62" fmla="*/ 0 w 742"/>
                <a:gd name="T63" fmla="*/ 0 h 352"/>
                <a:gd name="T64" fmla="*/ 0 w 742"/>
                <a:gd name="T65" fmla="*/ 0 h 352"/>
                <a:gd name="T66" fmla="*/ 0 w 742"/>
                <a:gd name="T67" fmla="*/ 0 h 352"/>
                <a:gd name="T68" fmla="*/ 0 w 742"/>
                <a:gd name="T69" fmla="*/ 0 h 352"/>
                <a:gd name="T70" fmla="*/ 0 w 742"/>
                <a:gd name="T71" fmla="*/ 0 h 352"/>
                <a:gd name="T72" fmla="*/ 0 w 742"/>
                <a:gd name="T73" fmla="*/ 0 h 352"/>
                <a:gd name="T74" fmla="*/ 0 w 742"/>
                <a:gd name="T75" fmla="*/ 0 h 352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42"/>
                <a:gd name="T115" fmla="*/ 0 h 352"/>
                <a:gd name="T116" fmla="*/ 742 w 742"/>
                <a:gd name="T117" fmla="*/ 352 h 352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42" h="352">
                  <a:moveTo>
                    <a:pt x="0" y="250"/>
                  </a:moveTo>
                  <a:lnTo>
                    <a:pt x="75" y="0"/>
                  </a:lnTo>
                  <a:lnTo>
                    <a:pt x="676" y="32"/>
                  </a:lnTo>
                  <a:lnTo>
                    <a:pt x="689" y="47"/>
                  </a:lnTo>
                  <a:lnTo>
                    <a:pt x="702" y="66"/>
                  </a:lnTo>
                  <a:lnTo>
                    <a:pt x="716" y="88"/>
                  </a:lnTo>
                  <a:lnTo>
                    <a:pt x="738" y="147"/>
                  </a:lnTo>
                  <a:lnTo>
                    <a:pt x="742" y="182"/>
                  </a:lnTo>
                  <a:lnTo>
                    <a:pt x="741" y="215"/>
                  </a:lnTo>
                  <a:lnTo>
                    <a:pt x="733" y="249"/>
                  </a:lnTo>
                  <a:lnTo>
                    <a:pt x="722" y="277"/>
                  </a:lnTo>
                  <a:lnTo>
                    <a:pt x="716" y="289"/>
                  </a:lnTo>
                  <a:lnTo>
                    <a:pt x="711" y="300"/>
                  </a:lnTo>
                  <a:lnTo>
                    <a:pt x="698" y="319"/>
                  </a:lnTo>
                  <a:lnTo>
                    <a:pt x="684" y="334"/>
                  </a:lnTo>
                  <a:lnTo>
                    <a:pt x="678" y="341"/>
                  </a:lnTo>
                  <a:lnTo>
                    <a:pt x="671" y="345"/>
                  </a:lnTo>
                  <a:lnTo>
                    <a:pt x="657" y="351"/>
                  </a:lnTo>
                  <a:lnTo>
                    <a:pt x="642" y="352"/>
                  </a:lnTo>
                  <a:lnTo>
                    <a:pt x="621" y="350"/>
                  </a:lnTo>
                  <a:lnTo>
                    <a:pt x="607" y="344"/>
                  </a:lnTo>
                  <a:lnTo>
                    <a:pt x="591" y="340"/>
                  </a:lnTo>
                  <a:lnTo>
                    <a:pt x="571" y="333"/>
                  </a:lnTo>
                  <a:lnTo>
                    <a:pt x="551" y="326"/>
                  </a:lnTo>
                  <a:lnTo>
                    <a:pt x="529" y="319"/>
                  </a:lnTo>
                  <a:lnTo>
                    <a:pt x="507" y="311"/>
                  </a:lnTo>
                  <a:lnTo>
                    <a:pt x="483" y="304"/>
                  </a:lnTo>
                  <a:lnTo>
                    <a:pt x="458" y="296"/>
                  </a:lnTo>
                  <a:lnTo>
                    <a:pt x="435" y="289"/>
                  </a:lnTo>
                  <a:lnTo>
                    <a:pt x="413" y="282"/>
                  </a:lnTo>
                  <a:lnTo>
                    <a:pt x="388" y="277"/>
                  </a:lnTo>
                  <a:lnTo>
                    <a:pt x="367" y="272"/>
                  </a:lnTo>
                  <a:lnTo>
                    <a:pt x="328" y="268"/>
                  </a:lnTo>
                  <a:lnTo>
                    <a:pt x="235" y="264"/>
                  </a:lnTo>
                  <a:lnTo>
                    <a:pt x="126" y="257"/>
                  </a:lnTo>
                  <a:lnTo>
                    <a:pt x="38" y="252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Freeform 226">
              <a:extLst>
                <a:ext uri="{FF2B5EF4-FFF2-40B4-BE49-F238E27FC236}">
                  <a16:creationId xmlns:a16="http://schemas.microsoft.com/office/drawing/2014/main" id="{5D2A8119-1D5B-4F52-8F2E-3B7E90CC8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" y="2256"/>
              <a:ext cx="596" cy="210"/>
            </a:xfrm>
            <a:custGeom>
              <a:avLst/>
              <a:gdLst>
                <a:gd name="T0" fmla="*/ 0 w 1788"/>
                <a:gd name="T1" fmla="*/ 0 h 629"/>
                <a:gd name="T2" fmla="*/ 0 w 1788"/>
                <a:gd name="T3" fmla="*/ 0 h 629"/>
                <a:gd name="T4" fmla="*/ 0 w 1788"/>
                <a:gd name="T5" fmla="*/ 0 h 629"/>
                <a:gd name="T6" fmla="*/ 0 w 1788"/>
                <a:gd name="T7" fmla="*/ 0 h 629"/>
                <a:gd name="T8" fmla="*/ 0 w 1788"/>
                <a:gd name="T9" fmla="*/ 0 h 629"/>
                <a:gd name="T10" fmla="*/ 0 w 1788"/>
                <a:gd name="T11" fmla="*/ 0 h 629"/>
                <a:gd name="T12" fmla="*/ 0 w 1788"/>
                <a:gd name="T13" fmla="*/ 0 h 629"/>
                <a:gd name="T14" fmla="*/ 0 w 1788"/>
                <a:gd name="T15" fmla="*/ 0 h 629"/>
                <a:gd name="T16" fmla="*/ 0 w 1788"/>
                <a:gd name="T17" fmla="*/ 0 h 629"/>
                <a:gd name="T18" fmla="*/ 0 w 1788"/>
                <a:gd name="T19" fmla="*/ 0 h 629"/>
                <a:gd name="T20" fmla="*/ 0 w 1788"/>
                <a:gd name="T21" fmla="*/ 0 h 629"/>
                <a:gd name="T22" fmla="*/ 0 w 1788"/>
                <a:gd name="T23" fmla="*/ 0 h 629"/>
                <a:gd name="T24" fmla="*/ 0 w 1788"/>
                <a:gd name="T25" fmla="*/ 0 h 629"/>
                <a:gd name="T26" fmla="*/ 0 w 1788"/>
                <a:gd name="T27" fmla="*/ 0 h 629"/>
                <a:gd name="T28" fmla="*/ 0 w 1788"/>
                <a:gd name="T29" fmla="*/ 0 h 629"/>
                <a:gd name="T30" fmla="*/ 0 w 1788"/>
                <a:gd name="T31" fmla="*/ 0 h 629"/>
                <a:gd name="T32" fmla="*/ 0 w 1788"/>
                <a:gd name="T33" fmla="*/ 0 h 629"/>
                <a:gd name="T34" fmla="*/ 0 w 1788"/>
                <a:gd name="T35" fmla="*/ 0 h 629"/>
                <a:gd name="T36" fmla="*/ 0 w 1788"/>
                <a:gd name="T37" fmla="*/ 0 h 629"/>
                <a:gd name="T38" fmla="*/ 0 w 1788"/>
                <a:gd name="T39" fmla="*/ 0 h 629"/>
                <a:gd name="T40" fmla="*/ 0 w 1788"/>
                <a:gd name="T41" fmla="*/ 0 h 629"/>
                <a:gd name="T42" fmla="*/ 0 w 1788"/>
                <a:gd name="T43" fmla="*/ 0 h 629"/>
                <a:gd name="T44" fmla="*/ 0 w 1788"/>
                <a:gd name="T45" fmla="*/ 0 h 629"/>
                <a:gd name="T46" fmla="*/ 0 w 1788"/>
                <a:gd name="T47" fmla="*/ 0 h 629"/>
                <a:gd name="T48" fmla="*/ 0 w 1788"/>
                <a:gd name="T49" fmla="*/ 0 h 629"/>
                <a:gd name="T50" fmla="*/ 0 w 1788"/>
                <a:gd name="T51" fmla="*/ 0 h 629"/>
                <a:gd name="T52" fmla="*/ 0 w 1788"/>
                <a:gd name="T53" fmla="*/ 0 h 629"/>
                <a:gd name="T54" fmla="*/ 0 w 1788"/>
                <a:gd name="T55" fmla="*/ 0 h 629"/>
                <a:gd name="T56" fmla="*/ 0 w 1788"/>
                <a:gd name="T57" fmla="*/ 0 h 629"/>
                <a:gd name="T58" fmla="*/ 0 w 1788"/>
                <a:gd name="T59" fmla="*/ 0 h 629"/>
                <a:gd name="T60" fmla="*/ 0 w 1788"/>
                <a:gd name="T61" fmla="*/ 0 h 629"/>
                <a:gd name="T62" fmla="*/ 0 w 1788"/>
                <a:gd name="T63" fmla="*/ 0 h 629"/>
                <a:gd name="T64" fmla="*/ 0 w 1788"/>
                <a:gd name="T65" fmla="*/ 0 h 629"/>
                <a:gd name="T66" fmla="*/ 0 w 1788"/>
                <a:gd name="T67" fmla="*/ 0 h 629"/>
                <a:gd name="T68" fmla="*/ 0 w 1788"/>
                <a:gd name="T69" fmla="*/ 0 h 629"/>
                <a:gd name="T70" fmla="*/ 0 w 1788"/>
                <a:gd name="T71" fmla="*/ 0 h 629"/>
                <a:gd name="T72" fmla="*/ 0 w 1788"/>
                <a:gd name="T73" fmla="*/ 0 h 629"/>
                <a:gd name="T74" fmla="*/ 0 w 1788"/>
                <a:gd name="T75" fmla="*/ 0 h 629"/>
                <a:gd name="T76" fmla="*/ 0 w 1788"/>
                <a:gd name="T77" fmla="*/ 0 h 629"/>
                <a:gd name="T78" fmla="*/ 0 w 1788"/>
                <a:gd name="T79" fmla="*/ 0 h 629"/>
                <a:gd name="T80" fmla="*/ 0 w 1788"/>
                <a:gd name="T81" fmla="*/ 0 h 629"/>
                <a:gd name="T82" fmla="*/ 0 w 1788"/>
                <a:gd name="T83" fmla="*/ 0 h 629"/>
                <a:gd name="T84" fmla="*/ 0 w 1788"/>
                <a:gd name="T85" fmla="*/ 0 h 629"/>
                <a:gd name="T86" fmla="*/ 0 w 1788"/>
                <a:gd name="T87" fmla="*/ 0 h 629"/>
                <a:gd name="T88" fmla="*/ 0 w 1788"/>
                <a:gd name="T89" fmla="*/ 0 h 629"/>
                <a:gd name="T90" fmla="*/ 0 w 1788"/>
                <a:gd name="T91" fmla="*/ 0 h 629"/>
                <a:gd name="T92" fmla="*/ 0 w 1788"/>
                <a:gd name="T93" fmla="*/ 0 h 629"/>
                <a:gd name="T94" fmla="*/ 0 w 1788"/>
                <a:gd name="T95" fmla="*/ 0 h 629"/>
                <a:gd name="T96" fmla="*/ 0 w 1788"/>
                <a:gd name="T97" fmla="*/ 0 h 629"/>
                <a:gd name="T98" fmla="*/ 0 w 1788"/>
                <a:gd name="T99" fmla="*/ 0 h 629"/>
                <a:gd name="T100" fmla="*/ 0 w 1788"/>
                <a:gd name="T101" fmla="*/ 0 h 629"/>
                <a:gd name="T102" fmla="*/ 0 w 1788"/>
                <a:gd name="T103" fmla="*/ 0 h 629"/>
                <a:gd name="T104" fmla="*/ 0 w 1788"/>
                <a:gd name="T105" fmla="*/ 0 h 629"/>
                <a:gd name="T106" fmla="*/ 0 w 1788"/>
                <a:gd name="T107" fmla="*/ 0 h 62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788"/>
                <a:gd name="T163" fmla="*/ 0 h 629"/>
                <a:gd name="T164" fmla="*/ 1788 w 1788"/>
                <a:gd name="T165" fmla="*/ 629 h 62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788" h="629">
                  <a:moveTo>
                    <a:pt x="31" y="407"/>
                  </a:moveTo>
                  <a:lnTo>
                    <a:pt x="35" y="396"/>
                  </a:lnTo>
                  <a:lnTo>
                    <a:pt x="48" y="366"/>
                  </a:lnTo>
                  <a:lnTo>
                    <a:pt x="57" y="345"/>
                  </a:lnTo>
                  <a:lnTo>
                    <a:pt x="67" y="322"/>
                  </a:lnTo>
                  <a:lnTo>
                    <a:pt x="73" y="308"/>
                  </a:lnTo>
                  <a:lnTo>
                    <a:pt x="78" y="296"/>
                  </a:lnTo>
                  <a:lnTo>
                    <a:pt x="84" y="283"/>
                  </a:lnTo>
                  <a:lnTo>
                    <a:pt x="89" y="270"/>
                  </a:lnTo>
                  <a:lnTo>
                    <a:pt x="96" y="256"/>
                  </a:lnTo>
                  <a:lnTo>
                    <a:pt x="102" y="242"/>
                  </a:lnTo>
                  <a:lnTo>
                    <a:pt x="107" y="230"/>
                  </a:lnTo>
                  <a:lnTo>
                    <a:pt x="113" y="217"/>
                  </a:lnTo>
                  <a:lnTo>
                    <a:pt x="119" y="204"/>
                  </a:lnTo>
                  <a:lnTo>
                    <a:pt x="126" y="191"/>
                  </a:lnTo>
                  <a:lnTo>
                    <a:pt x="137" y="169"/>
                  </a:lnTo>
                  <a:lnTo>
                    <a:pt x="147" y="149"/>
                  </a:lnTo>
                  <a:lnTo>
                    <a:pt x="157" y="131"/>
                  </a:lnTo>
                  <a:lnTo>
                    <a:pt x="166" y="118"/>
                  </a:lnTo>
                  <a:lnTo>
                    <a:pt x="173" y="110"/>
                  </a:lnTo>
                  <a:lnTo>
                    <a:pt x="180" y="105"/>
                  </a:lnTo>
                  <a:lnTo>
                    <a:pt x="193" y="100"/>
                  </a:lnTo>
                  <a:lnTo>
                    <a:pt x="206" y="95"/>
                  </a:lnTo>
                  <a:lnTo>
                    <a:pt x="223" y="92"/>
                  </a:lnTo>
                  <a:lnTo>
                    <a:pt x="261" y="85"/>
                  </a:lnTo>
                  <a:lnTo>
                    <a:pt x="301" y="80"/>
                  </a:lnTo>
                  <a:lnTo>
                    <a:pt x="343" y="74"/>
                  </a:lnTo>
                  <a:lnTo>
                    <a:pt x="376" y="72"/>
                  </a:lnTo>
                  <a:lnTo>
                    <a:pt x="409" y="69"/>
                  </a:lnTo>
                  <a:lnTo>
                    <a:pt x="1526" y="102"/>
                  </a:lnTo>
                  <a:lnTo>
                    <a:pt x="1547" y="109"/>
                  </a:lnTo>
                  <a:lnTo>
                    <a:pt x="1566" y="118"/>
                  </a:lnTo>
                  <a:lnTo>
                    <a:pt x="1577" y="122"/>
                  </a:lnTo>
                  <a:lnTo>
                    <a:pt x="1587" y="128"/>
                  </a:lnTo>
                  <a:lnTo>
                    <a:pt x="1595" y="133"/>
                  </a:lnTo>
                  <a:lnTo>
                    <a:pt x="1604" y="140"/>
                  </a:lnTo>
                  <a:lnTo>
                    <a:pt x="1638" y="168"/>
                  </a:lnTo>
                  <a:lnTo>
                    <a:pt x="1653" y="183"/>
                  </a:lnTo>
                  <a:lnTo>
                    <a:pt x="1667" y="198"/>
                  </a:lnTo>
                  <a:lnTo>
                    <a:pt x="1679" y="213"/>
                  </a:lnTo>
                  <a:lnTo>
                    <a:pt x="1690" y="228"/>
                  </a:lnTo>
                  <a:lnTo>
                    <a:pt x="1701" y="244"/>
                  </a:lnTo>
                  <a:lnTo>
                    <a:pt x="1708" y="259"/>
                  </a:lnTo>
                  <a:lnTo>
                    <a:pt x="1725" y="304"/>
                  </a:lnTo>
                  <a:lnTo>
                    <a:pt x="1722" y="334"/>
                  </a:lnTo>
                  <a:lnTo>
                    <a:pt x="1715" y="359"/>
                  </a:lnTo>
                  <a:lnTo>
                    <a:pt x="1707" y="374"/>
                  </a:lnTo>
                  <a:lnTo>
                    <a:pt x="1703" y="380"/>
                  </a:lnTo>
                  <a:lnTo>
                    <a:pt x="1701" y="373"/>
                  </a:lnTo>
                  <a:lnTo>
                    <a:pt x="1693" y="356"/>
                  </a:lnTo>
                  <a:lnTo>
                    <a:pt x="1688" y="345"/>
                  </a:lnTo>
                  <a:lnTo>
                    <a:pt x="1679" y="332"/>
                  </a:lnTo>
                  <a:lnTo>
                    <a:pt x="1670" y="318"/>
                  </a:lnTo>
                  <a:lnTo>
                    <a:pt x="1660" y="303"/>
                  </a:lnTo>
                  <a:lnTo>
                    <a:pt x="1648" y="288"/>
                  </a:lnTo>
                  <a:lnTo>
                    <a:pt x="1634" y="272"/>
                  </a:lnTo>
                  <a:lnTo>
                    <a:pt x="1620" y="257"/>
                  </a:lnTo>
                  <a:lnTo>
                    <a:pt x="1602" y="242"/>
                  </a:lnTo>
                  <a:lnTo>
                    <a:pt x="1586" y="228"/>
                  </a:lnTo>
                  <a:lnTo>
                    <a:pt x="1575" y="223"/>
                  </a:lnTo>
                  <a:lnTo>
                    <a:pt x="1565" y="216"/>
                  </a:lnTo>
                  <a:lnTo>
                    <a:pt x="1554" y="209"/>
                  </a:lnTo>
                  <a:lnTo>
                    <a:pt x="1544" y="205"/>
                  </a:lnTo>
                  <a:lnTo>
                    <a:pt x="1533" y="201"/>
                  </a:lnTo>
                  <a:lnTo>
                    <a:pt x="1521" y="195"/>
                  </a:lnTo>
                  <a:lnTo>
                    <a:pt x="1496" y="187"/>
                  </a:lnTo>
                  <a:lnTo>
                    <a:pt x="1469" y="182"/>
                  </a:lnTo>
                  <a:lnTo>
                    <a:pt x="1438" y="175"/>
                  </a:lnTo>
                  <a:lnTo>
                    <a:pt x="1408" y="171"/>
                  </a:lnTo>
                  <a:lnTo>
                    <a:pt x="1378" y="165"/>
                  </a:lnTo>
                  <a:lnTo>
                    <a:pt x="1345" y="161"/>
                  </a:lnTo>
                  <a:lnTo>
                    <a:pt x="1277" y="155"/>
                  </a:lnTo>
                  <a:lnTo>
                    <a:pt x="1214" y="151"/>
                  </a:lnTo>
                  <a:lnTo>
                    <a:pt x="1156" y="150"/>
                  </a:lnTo>
                  <a:lnTo>
                    <a:pt x="1063" y="155"/>
                  </a:lnTo>
                  <a:lnTo>
                    <a:pt x="1032" y="162"/>
                  </a:lnTo>
                  <a:lnTo>
                    <a:pt x="1001" y="168"/>
                  </a:lnTo>
                  <a:lnTo>
                    <a:pt x="974" y="173"/>
                  </a:lnTo>
                  <a:lnTo>
                    <a:pt x="949" y="179"/>
                  </a:lnTo>
                  <a:lnTo>
                    <a:pt x="915" y="187"/>
                  </a:lnTo>
                  <a:lnTo>
                    <a:pt x="901" y="190"/>
                  </a:lnTo>
                  <a:lnTo>
                    <a:pt x="884" y="590"/>
                  </a:lnTo>
                  <a:lnTo>
                    <a:pt x="970" y="578"/>
                  </a:lnTo>
                  <a:lnTo>
                    <a:pt x="975" y="246"/>
                  </a:lnTo>
                  <a:lnTo>
                    <a:pt x="993" y="244"/>
                  </a:lnTo>
                  <a:lnTo>
                    <a:pt x="1040" y="238"/>
                  </a:lnTo>
                  <a:lnTo>
                    <a:pt x="1110" y="233"/>
                  </a:lnTo>
                  <a:lnTo>
                    <a:pt x="1193" y="227"/>
                  </a:lnTo>
                  <a:lnTo>
                    <a:pt x="1280" y="226"/>
                  </a:lnTo>
                  <a:lnTo>
                    <a:pt x="1364" y="230"/>
                  </a:lnTo>
                  <a:lnTo>
                    <a:pt x="1437" y="241"/>
                  </a:lnTo>
                  <a:lnTo>
                    <a:pt x="1466" y="249"/>
                  </a:lnTo>
                  <a:lnTo>
                    <a:pt x="1480" y="255"/>
                  </a:lnTo>
                  <a:lnTo>
                    <a:pt x="1491" y="263"/>
                  </a:lnTo>
                  <a:lnTo>
                    <a:pt x="1499" y="268"/>
                  </a:lnTo>
                  <a:lnTo>
                    <a:pt x="1508" y="274"/>
                  </a:lnTo>
                  <a:lnTo>
                    <a:pt x="1518" y="281"/>
                  </a:lnTo>
                  <a:lnTo>
                    <a:pt x="1526" y="286"/>
                  </a:lnTo>
                  <a:lnTo>
                    <a:pt x="1554" y="308"/>
                  </a:lnTo>
                  <a:lnTo>
                    <a:pt x="1575" y="330"/>
                  </a:lnTo>
                  <a:lnTo>
                    <a:pt x="1588" y="350"/>
                  </a:lnTo>
                  <a:lnTo>
                    <a:pt x="1604" y="391"/>
                  </a:lnTo>
                  <a:lnTo>
                    <a:pt x="1606" y="439"/>
                  </a:lnTo>
                  <a:lnTo>
                    <a:pt x="1599" y="534"/>
                  </a:lnTo>
                  <a:lnTo>
                    <a:pt x="1594" y="577"/>
                  </a:lnTo>
                  <a:lnTo>
                    <a:pt x="1780" y="629"/>
                  </a:lnTo>
                  <a:lnTo>
                    <a:pt x="1788" y="491"/>
                  </a:lnTo>
                  <a:lnTo>
                    <a:pt x="1787" y="377"/>
                  </a:lnTo>
                  <a:lnTo>
                    <a:pt x="1781" y="325"/>
                  </a:lnTo>
                  <a:lnTo>
                    <a:pt x="1772" y="283"/>
                  </a:lnTo>
                  <a:lnTo>
                    <a:pt x="1765" y="266"/>
                  </a:lnTo>
                  <a:lnTo>
                    <a:pt x="1757" y="248"/>
                  </a:lnTo>
                  <a:lnTo>
                    <a:pt x="1746" y="231"/>
                  </a:lnTo>
                  <a:lnTo>
                    <a:pt x="1733" y="213"/>
                  </a:lnTo>
                  <a:lnTo>
                    <a:pt x="1719" y="197"/>
                  </a:lnTo>
                  <a:lnTo>
                    <a:pt x="1704" y="182"/>
                  </a:lnTo>
                  <a:lnTo>
                    <a:pt x="1689" y="167"/>
                  </a:lnTo>
                  <a:lnTo>
                    <a:pt x="1671" y="153"/>
                  </a:lnTo>
                  <a:lnTo>
                    <a:pt x="1655" y="139"/>
                  </a:lnTo>
                  <a:lnTo>
                    <a:pt x="1646" y="133"/>
                  </a:lnTo>
                  <a:lnTo>
                    <a:pt x="1637" y="125"/>
                  </a:lnTo>
                  <a:lnTo>
                    <a:pt x="1628" y="120"/>
                  </a:lnTo>
                  <a:lnTo>
                    <a:pt x="1620" y="114"/>
                  </a:lnTo>
                  <a:lnTo>
                    <a:pt x="1610" y="110"/>
                  </a:lnTo>
                  <a:lnTo>
                    <a:pt x="1601" y="103"/>
                  </a:lnTo>
                  <a:lnTo>
                    <a:pt x="1594" y="99"/>
                  </a:lnTo>
                  <a:lnTo>
                    <a:pt x="1584" y="95"/>
                  </a:lnTo>
                  <a:lnTo>
                    <a:pt x="1576" y="89"/>
                  </a:lnTo>
                  <a:lnTo>
                    <a:pt x="1568" y="87"/>
                  </a:lnTo>
                  <a:lnTo>
                    <a:pt x="1553" y="80"/>
                  </a:lnTo>
                  <a:lnTo>
                    <a:pt x="1536" y="73"/>
                  </a:lnTo>
                  <a:lnTo>
                    <a:pt x="1517" y="67"/>
                  </a:lnTo>
                  <a:lnTo>
                    <a:pt x="1489" y="62"/>
                  </a:lnTo>
                  <a:lnTo>
                    <a:pt x="1452" y="56"/>
                  </a:lnTo>
                  <a:lnTo>
                    <a:pt x="1411" y="50"/>
                  </a:lnTo>
                  <a:lnTo>
                    <a:pt x="1362" y="43"/>
                  </a:lnTo>
                  <a:lnTo>
                    <a:pt x="1310" y="37"/>
                  </a:lnTo>
                  <a:lnTo>
                    <a:pt x="1255" y="32"/>
                  </a:lnTo>
                  <a:lnTo>
                    <a:pt x="1196" y="25"/>
                  </a:lnTo>
                  <a:lnTo>
                    <a:pt x="1136" y="19"/>
                  </a:lnTo>
                  <a:lnTo>
                    <a:pt x="1077" y="14"/>
                  </a:lnTo>
                  <a:lnTo>
                    <a:pt x="1019" y="10"/>
                  </a:lnTo>
                  <a:lnTo>
                    <a:pt x="961" y="6"/>
                  </a:lnTo>
                  <a:lnTo>
                    <a:pt x="858" y="1"/>
                  </a:lnTo>
                  <a:lnTo>
                    <a:pt x="775" y="0"/>
                  </a:lnTo>
                  <a:lnTo>
                    <a:pt x="621" y="6"/>
                  </a:lnTo>
                  <a:lnTo>
                    <a:pt x="456" y="17"/>
                  </a:lnTo>
                  <a:lnTo>
                    <a:pt x="377" y="22"/>
                  </a:lnTo>
                  <a:lnTo>
                    <a:pt x="308" y="29"/>
                  </a:lnTo>
                  <a:lnTo>
                    <a:pt x="250" y="37"/>
                  </a:lnTo>
                  <a:lnTo>
                    <a:pt x="208" y="47"/>
                  </a:lnTo>
                  <a:lnTo>
                    <a:pt x="193" y="51"/>
                  </a:lnTo>
                  <a:lnTo>
                    <a:pt x="177" y="58"/>
                  </a:lnTo>
                  <a:lnTo>
                    <a:pt x="164" y="65"/>
                  </a:lnTo>
                  <a:lnTo>
                    <a:pt x="150" y="73"/>
                  </a:lnTo>
                  <a:lnTo>
                    <a:pt x="126" y="91"/>
                  </a:lnTo>
                  <a:lnTo>
                    <a:pt x="108" y="110"/>
                  </a:lnTo>
                  <a:lnTo>
                    <a:pt x="93" y="125"/>
                  </a:lnTo>
                  <a:lnTo>
                    <a:pt x="84" y="140"/>
                  </a:lnTo>
                  <a:lnTo>
                    <a:pt x="75" y="154"/>
                  </a:lnTo>
                  <a:lnTo>
                    <a:pt x="0" y="416"/>
                  </a:lnTo>
                  <a:lnTo>
                    <a:pt x="31" y="407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Freeform 227">
              <a:extLst>
                <a:ext uri="{FF2B5EF4-FFF2-40B4-BE49-F238E27FC236}">
                  <a16:creationId xmlns:a16="http://schemas.microsoft.com/office/drawing/2014/main" id="{48EE25B4-7C39-48D8-A8D7-283D5964F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9" y="2310"/>
              <a:ext cx="33" cy="137"/>
            </a:xfrm>
            <a:custGeom>
              <a:avLst/>
              <a:gdLst>
                <a:gd name="T0" fmla="*/ 0 w 99"/>
                <a:gd name="T1" fmla="*/ 0 h 410"/>
                <a:gd name="T2" fmla="*/ 0 w 99"/>
                <a:gd name="T3" fmla="*/ 0 h 410"/>
                <a:gd name="T4" fmla="*/ 0 w 99"/>
                <a:gd name="T5" fmla="*/ 0 h 410"/>
                <a:gd name="T6" fmla="*/ 0 w 99"/>
                <a:gd name="T7" fmla="*/ 0 h 410"/>
                <a:gd name="T8" fmla="*/ 0 w 99"/>
                <a:gd name="T9" fmla="*/ 0 h 410"/>
                <a:gd name="T10" fmla="*/ 0 w 99"/>
                <a:gd name="T11" fmla="*/ 0 h 4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410"/>
                <a:gd name="T20" fmla="*/ 99 w 99"/>
                <a:gd name="T21" fmla="*/ 410 h 41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410">
                  <a:moveTo>
                    <a:pt x="0" y="7"/>
                  </a:moveTo>
                  <a:lnTo>
                    <a:pt x="34" y="406"/>
                  </a:lnTo>
                  <a:lnTo>
                    <a:pt x="99" y="410"/>
                  </a:lnTo>
                  <a:lnTo>
                    <a:pt x="75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228">
              <a:extLst>
                <a:ext uri="{FF2B5EF4-FFF2-40B4-BE49-F238E27FC236}">
                  <a16:creationId xmlns:a16="http://schemas.microsoft.com/office/drawing/2014/main" id="{CD9D20CC-BB2C-4749-BBA5-3B198B784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7" y="2499"/>
              <a:ext cx="235" cy="157"/>
            </a:xfrm>
            <a:custGeom>
              <a:avLst/>
              <a:gdLst>
                <a:gd name="T0" fmla="*/ 0 w 707"/>
                <a:gd name="T1" fmla="*/ 0 h 472"/>
                <a:gd name="T2" fmla="*/ 0 w 707"/>
                <a:gd name="T3" fmla="*/ 0 h 472"/>
                <a:gd name="T4" fmla="*/ 0 w 707"/>
                <a:gd name="T5" fmla="*/ 0 h 472"/>
                <a:gd name="T6" fmla="*/ 0 w 707"/>
                <a:gd name="T7" fmla="*/ 0 h 472"/>
                <a:gd name="T8" fmla="*/ 0 w 707"/>
                <a:gd name="T9" fmla="*/ 0 h 472"/>
                <a:gd name="T10" fmla="*/ 0 w 707"/>
                <a:gd name="T11" fmla="*/ 0 h 472"/>
                <a:gd name="T12" fmla="*/ 0 w 707"/>
                <a:gd name="T13" fmla="*/ 0 h 472"/>
                <a:gd name="T14" fmla="*/ 0 w 707"/>
                <a:gd name="T15" fmla="*/ 0 h 472"/>
                <a:gd name="T16" fmla="*/ 0 w 707"/>
                <a:gd name="T17" fmla="*/ 0 h 472"/>
                <a:gd name="T18" fmla="*/ 0 w 707"/>
                <a:gd name="T19" fmla="*/ 0 h 472"/>
                <a:gd name="T20" fmla="*/ 0 w 707"/>
                <a:gd name="T21" fmla="*/ 0 h 472"/>
                <a:gd name="T22" fmla="*/ 0 w 707"/>
                <a:gd name="T23" fmla="*/ 0 h 472"/>
                <a:gd name="T24" fmla="*/ 0 w 707"/>
                <a:gd name="T25" fmla="*/ 0 h 472"/>
                <a:gd name="T26" fmla="*/ 0 w 707"/>
                <a:gd name="T27" fmla="*/ 0 h 472"/>
                <a:gd name="T28" fmla="*/ 0 w 707"/>
                <a:gd name="T29" fmla="*/ 0 h 472"/>
                <a:gd name="T30" fmla="*/ 0 w 707"/>
                <a:gd name="T31" fmla="*/ 0 h 472"/>
                <a:gd name="T32" fmla="*/ 0 w 707"/>
                <a:gd name="T33" fmla="*/ 0 h 472"/>
                <a:gd name="T34" fmla="*/ 0 w 707"/>
                <a:gd name="T35" fmla="*/ 0 h 472"/>
                <a:gd name="T36" fmla="*/ 0 w 707"/>
                <a:gd name="T37" fmla="*/ 0 h 472"/>
                <a:gd name="T38" fmla="*/ 0 w 707"/>
                <a:gd name="T39" fmla="*/ 0 h 472"/>
                <a:gd name="T40" fmla="*/ 0 w 707"/>
                <a:gd name="T41" fmla="*/ 0 h 472"/>
                <a:gd name="T42" fmla="*/ 0 w 707"/>
                <a:gd name="T43" fmla="*/ 0 h 472"/>
                <a:gd name="T44" fmla="*/ 0 w 707"/>
                <a:gd name="T45" fmla="*/ 0 h 472"/>
                <a:gd name="T46" fmla="*/ 0 w 707"/>
                <a:gd name="T47" fmla="*/ 0 h 472"/>
                <a:gd name="T48" fmla="*/ 0 w 707"/>
                <a:gd name="T49" fmla="*/ 0 h 472"/>
                <a:gd name="T50" fmla="*/ 0 w 707"/>
                <a:gd name="T51" fmla="*/ 0 h 472"/>
                <a:gd name="T52" fmla="*/ 0 w 707"/>
                <a:gd name="T53" fmla="*/ 0 h 472"/>
                <a:gd name="T54" fmla="*/ 0 w 707"/>
                <a:gd name="T55" fmla="*/ 0 h 472"/>
                <a:gd name="T56" fmla="*/ 0 w 707"/>
                <a:gd name="T57" fmla="*/ 0 h 472"/>
                <a:gd name="T58" fmla="*/ 0 w 707"/>
                <a:gd name="T59" fmla="*/ 0 h 472"/>
                <a:gd name="T60" fmla="*/ 0 w 707"/>
                <a:gd name="T61" fmla="*/ 0 h 472"/>
                <a:gd name="T62" fmla="*/ 0 w 707"/>
                <a:gd name="T63" fmla="*/ 0 h 472"/>
                <a:gd name="T64" fmla="*/ 0 w 707"/>
                <a:gd name="T65" fmla="*/ 0 h 472"/>
                <a:gd name="T66" fmla="*/ 0 w 707"/>
                <a:gd name="T67" fmla="*/ 0 h 472"/>
                <a:gd name="T68" fmla="*/ 0 w 707"/>
                <a:gd name="T69" fmla="*/ 0 h 472"/>
                <a:gd name="T70" fmla="*/ 0 w 707"/>
                <a:gd name="T71" fmla="*/ 0 h 472"/>
                <a:gd name="T72" fmla="*/ 0 w 707"/>
                <a:gd name="T73" fmla="*/ 0 h 472"/>
                <a:gd name="T74" fmla="*/ 0 w 707"/>
                <a:gd name="T75" fmla="*/ 0 h 472"/>
                <a:gd name="T76" fmla="*/ 0 w 707"/>
                <a:gd name="T77" fmla="*/ 0 h 472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07"/>
                <a:gd name="T118" fmla="*/ 0 h 472"/>
                <a:gd name="T119" fmla="*/ 707 w 707"/>
                <a:gd name="T120" fmla="*/ 472 h 472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07" h="472">
                  <a:moveTo>
                    <a:pt x="30" y="424"/>
                  </a:moveTo>
                  <a:lnTo>
                    <a:pt x="31" y="373"/>
                  </a:lnTo>
                  <a:lnTo>
                    <a:pt x="34" y="321"/>
                  </a:lnTo>
                  <a:lnTo>
                    <a:pt x="41" y="260"/>
                  </a:lnTo>
                  <a:lnTo>
                    <a:pt x="47" y="227"/>
                  </a:lnTo>
                  <a:lnTo>
                    <a:pt x="54" y="193"/>
                  </a:lnTo>
                  <a:lnTo>
                    <a:pt x="60" y="161"/>
                  </a:lnTo>
                  <a:lnTo>
                    <a:pt x="71" y="131"/>
                  </a:lnTo>
                  <a:lnTo>
                    <a:pt x="77" y="118"/>
                  </a:lnTo>
                  <a:lnTo>
                    <a:pt x="84" y="105"/>
                  </a:lnTo>
                  <a:lnTo>
                    <a:pt x="91" y="92"/>
                  </a:lnTo>
                  <a:lnTo>
                    <a:pt x="98" y="80"/>
                  </a:lnTo>
                  <a:lnTo>
                    <a:pt x="114" y="61"/>
                  </a:lnTo>
                  <a:lnTo>
                    <a:pt x="133" y="47"/>
                  </a:lnTo>
                  <a:lnTo>
                    <a:pt x="143" y="40"/>
                  </a:lnTo>
                  <a:lnTo>
                    <a:pt x="154" y="34"/>
                  </a:lnTo>
                  <a:lnTo>
                    <a:pt x="165" y="30"/>
                  </a:lnTo>
                  <a:lnTo>
                    <a:pt x="175" y="25"/>
                  </a:lnTo>
                  <a:lnTo>
                    <a:pt x="187" y="22"/>
                  </a:lnTo>
                  <a:lnTo>
                    <a:pt x="197" y="16"/>
                  </a:lnTo>
                  <a:lnTo>
                    <a:pt x="220" y="11"/>
                  </a:lnTo>
                  <a:lnTo>
                    <a:pt x="242" y="7"/>
                  </a:lnTo>
                  <a:lnTo>
                    <a:pt x="266" y="3"/>
                  </a:lnTo>
                  <a:lnTo>
                    <a:pt x="311" y="0"/>
                  </a:lnTo>
                  <a:lnTo>
                    <a:pt x="357" y="7"/>
                  </a:lnTo>
                  <a:lnTo>
                    <a:pt x="398" y="18"/>
                  </a:lnTo>
                  <a:lnTo>
                    <a:pt x="419" y="26"/>
                  </a:lnTo>
                  <a:lnTo>
                    <a:pt x="427" y="32"/>
                  </a:lnTo>
                  <a:lnTo>
                    <a:pt x="437" y="37"/>
                  </a:lnTo>
                  <a:lnTo>
                    <a:pt x="470" y="63"/>
                  </a:lnTo>
                  <a:lnTo>
                    <a:pt x="485" y="78"/>
                  </a:lnTo>
                  <a:lnTo>
                    <a:pt x="500" y="95"/>
                  </a:lnTo>
                  <a:lnTo>
                    <a:pt x="515" y="114"/>
                  </a:lnTo>
                  <a:lnTo>
                    <a:pt x="530" y="131"/>
                  </a:lnTo>
                  <a:lnTo>
                    <a:pt x="545" y="150"/>
                  </a:lnTo>
                  <a:lnTo>
                    <a:pt x="561" y="168"/>
                  </a:lnTo>
                  <a:lnTo>
                    <a:pt x="573" y="186"/>
                  </a:lnTo>
                  <a:lnTo>
                    <a:pt x="585" y="204"/>
                  </a:lnTo>
                  <a:lnTo>
                    <a:pt x="596" y="220"/>
                  </a:lnTo>
                  <a:lnTo>
                    <a:pt x="607" y="235"/>
                  </a:lnTo>
                  <a:lnTo>
                    <a:pt x="625" y="260"/>
                  </a:lnTo>
                  <a:lnTo>
                    <a:pt x="641" y="283"/>
                  </a:lnTo>
                  <a:lnTo>
                    <a:pt x="704" y="305"/>
                  </a:lnTo>
                  <a:lnTo>
                    <a:pt x="707" y="377"/>
                  </a:lnTo>
                  <a:lnTo>
                    <a:pt x="479" y="439"/>
                  </a:lnTo>
                  <a:lnTo>
                    <a:pt x="475" y="400"/>
                  </a:lnTo>
                  <a:lnTo>
                    <a:pt x="470" y="363"/>
                  </a:lnTo>
                  <a:lnTo>
                    <a:pt x="459" y="316"/>
                  </a:lnTo>
                  <a:lnTo>
                    <a:pt x="452" y="293"/>
                  </a:lnTo>
                  <a:lnTo>
                    <a:pt x="443" y="270"/>
                  </a:lnTo>
                  <a:lnTo>
                    <a:pt x="434" y="248"/>
                  </a:lnTo>
                  <a:lnTo>
                    <a:pt x="423" y="227"/>
                  </a:lnTo>
                  <a:lnTo>
                    <a:pt x="409" y="208"/>
                  </a:lnTo>
                  <a:lnTo>
                    <a:pt x="393" y="193"/>
                  </a:lnTo>
                  <a:lnTo>
                    <a:pt x="384" y="187"/>
                  </a:lnTo>
                  <a:lnTo>
                    <a:pt x="376" y="182"/>
                  </a:lnTo>
                  <a:lnTo>
                    <a:pt x="366" y="176"/>
                  </a:lnTo>
                  <a:lnTo>
                    <a:pt x="357" y="173"/>
                  </a:lnTo>
                  <a:lnTo>
                    <a:pt x="337" y="171"/>
                  </a:lnTo>
                  <a:lnTo>
                    <a:pt x="317" y="169"/>
                  </a:lnTo>
                  <a:lnTo>
                    <a:pt x="278" y="177"/>
                  </a:lnTo>
                  <a:lnTo>
                    <a:pt x="260" y="186"/>
                  </a:lnTo>
                  <a:lnTo>
                    <a:pt x="252" y="191"/>
                  </a:lnTo>
                  <a:lnTo>
                    <a:pt x="242" y="197"/>
                  </a:lnTo>
                  <a:lnTo>
                    <a:pt x="235" y="201"/>
                  </a:lnTo>
                  <a:lnTo>
                    <a:pt x="227" y="206"/>
                  </a:lnTo>
                  <a:lnTo>
                    <a:pt x="212" y="220"/>
                  </a:lnTo>
                  <a:lnTo>
                    <a:pt x="184" y="248"/>
                  </a:lnTo>
                  <a:lnTo>
                    <a:pt x="172" y="263"/>
                  </a:lnTo>
                  <a:lnTo>
                    <a:pt x="162" y="277"/>
                  </a:lnTo>
                  <a:lnTo>
                    <a:pt x="146" y="304"/>
                  </a:lnTo>
                  <a:lnTo>
                    <a:pt x="136" y="327"/>
                  </a:lnTo>
                  <a:lnTo>
                    <a:pt x="129" y="370"/>
                  </a:lnTo>
                  <a:lnTo>
                    <a:pt x="128" y="418"/>
                  </a:lnTo>
                  <a:lnTo>
                    <a:pt x="128" y="472"/>
                  </a:lnTo>
                  <a:lnTo>
                    <a:pt x="0" y="464"/>
                  </a:lnTo>
                  <a:lnTo>
                    <a:pt x="30" y="424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229">
              <a:extLst>
                <a:ext uri="{FF2B5EF4-FFF2-40B4-BE49-F238E27FC236}">
                  <a16:creationId xmlns:a16="http://schemas.microsoft.com/office/drawing/2014/main" id="{C651332B-8BAA-4755-9E3B-C9F39970D1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4" y="2461"/>
              <a:ext cx="206" cy="160"/>
            </a:xfrm>
            <a:custGeom>
              <a:avLst/>
              <a:gdLst>
                <a:gd name="T0" fmla="*/ 0 w 617"/>
                <a:gd name="T1" fmla="*/ 0 h 480"/>
                <a:gd name="T2" fmla="*/ 0 w 617"/>
                <a:gd name="T3" fmla="*/ 0 h 480"/>
                <a:gd name="T4" fmla="*/ 0 w 617"/>
                <a:gd name="T5" fmla="*/ 0 h 480"/>
                <a:gd name="T6" fmla="*/ 0 w 617"/>
                <a:gd name="T7" fmla="*/ 0 h 480"/>
                <a:gd name="T8" fmla="*/ 0 w 617"/>
                <a:gd name="T9" fmla="*/ 0 h 480"/>
                <a:gd name="T10" fmla="*/ 0 w 617"/>
                <a:gd name="T11" fmla="*/ 0 h 480"/>
                <a:gd name="T12" fmla="*/ 0 w 617"/>
                <a:gd name="T13" fmla="*/ 0 h 480"/>
                <a:gd name="T14" fmla="*/ 0 w 617"/>
                <a:gd name="T15" fmla="*/ 0 h 480"/>
                <a:gd name="T16" fmla="*/ 0 w 617"/>
                <a:gd name="T17" fmla="*/ 0 h 480"/>
                <a:gd name="T18" fmla="*/ 0 w 617"/>
                <a:gd name="T19" fmla="*/ 0 h 480"/>
                <a:gd name="T20" fmla="*/ 0 w 617"/>
                <a:gd name="T21" fmla="*/ 0 h 480"/>
                <a:gd name="T22" fmla="*/ 0 w 617"/>
                <a:gd name="T23" fmla="*/ 0 h 480"/>
                <a:gd name="T24" fmla="*/ 0 w 617"/>
                <a:gd name="T25" fmla="*/ 0 h 480"/>
                <a:gd name="T26" fmla="*/ 0 w 617"/>
                <a:gd name="T27" fmla="*/ 0 h 480"/>
                <a:gd name="T28" fmla="*/ 0 w 617"/>
                <a:gd name="T29" fmla="*/ 0 h 480"/>
                <a:gd name="T30" fmla="*/ 0 w 617"/>
                <a:gd name="T31" fmla="*/ 0 h 480"/>
                <a:gd name="T32" fmla="*/ 0 w 617"/>
                <a:gd name="T33" fmla="*/ 0 h 480"/>
                <a:gd name="T34" fmla="*/ 0 w 617"/>
                <a:gd name="T35" fmla="*/ 0 h 480"/>
                <a:gd name="T36" fmla="*/ 0 w 617"/>
                <a:gd name="T37" fmla="*/ 0 h 480"/>
                <a:gd name="T38" fmla="*/ 0 w 617"/>
                <a:gd name="T39" fmla="*/ 0 h 480"/>
                <a:gd name="T40" fmla="*/ 0 w 617"/>
                <a:gd name="T41" fmla="*/ 0 h 480"/>
                <a:gd name="T42" fmla="*/ 0 w 617"/>
                <a:gd name="T43" fmla="*/ 0 h 480"/>
                <a:gd name="T44" fmla="*/ 0 w 617"/>
                <a:gd name="T45" fmla="*/ 0 h 480"/>
                <a:gd name="T46" fmla="*/ 0 w 617"/>
                <a:gd name="T47" fmla="*/ 0 h 480"/>
                <a:gd name="T48" fmla="*/ 0 w 617"/>
                <a:gd name="T49" fmla="*/ 0 h 480"/>
                <a:gd name="T50" fmla="*/ 0 w 617"/>
                <a:gd name="T51" fmla="*/ 0 h 480"/>
                <a:gd name="T52" fmla="*/ 0 w 617"/>
                <a:gd name="T53" fmla="*/ 0 h 480"/>
                <a:gd name="T54" fmla="*/ 0 w 617"/>
                <a:gd name="T55" fmla="*/ 0 h 480"/>
                <a:gd name="T56" fmla="*/ 0 w 617"/>
                <a:gd name="T57" fmla="*/ 0 h 480"/>
                <a:gd name="T58" fmla="*/ 0 w 617"/>
                <a:gd name="T59" fmla="*/ 0 h 480"/>
                <a:gd name="T60" fmla="*/ 0 w 617"/>
                <a:gd name="T61" fmla="*/ 0 h 480"/>
                <a:gd name="T62" fmla="*/ 0 w 617"/>
                <a:gd name="T63" fmla="*/ 0 h 480"/>
                <a:gd name="T64" fmla="*/ 0 w 617"/>
                <a:gd name="T65" fmla="*/ 0 h 480"/>
                <a:gd name="T66" fmla="*/ 0 w 617"/>
                <a:gd name="T67" fmla="*/ 0 h 480"/>
                <a:gd name="T68" fmla="*/ 0 w 617"/>
                <a:gd name="T69" fmla="*/ 0 h 480"/>
                <a:gd name="T70" fmla="*/ 0 w 617"/>
                <a:gd name="T71" fmla="*/ 0 h 480"/>
                <a:gd name="T72" fmla="*/ 0 w 617"/>
                <a:gd name="T73" fmla="*/ 0 h 480"/>
                <a:gd name="T74" fmla="*/ 0 w 617"/>
                <a:gd name="T75" fmla="*/ 0 h 480"/>
                <a:gd name="T76" fmla="*/ 0 w 617"/>
                <a:gd name="T77" fmla="*/ 0 h 480"/>
                <a:gd name="T78" fmla="*/ 0 w 617"/>
                <a:gd name="T79" fmla="*/ 0 h 480"/>
                <a:gd name="T80" fmla="*/ 0 w 617"/>
                <a:gd name="T81" fmla="*/ 0 h 480"/>
                <a:gd name="T82" fmla="*/ 0 w 617"/>
                <a:gd name="T83" fmla="*/ 0 h 480"/>
                <a:gd name="T84" fmla="*/ 0 w 617"/>
                <a:gd name="T85" fmla="*/ 0 h 480"/>
                <a:gd name="T86" fmla="*/ 0 w 617"/>
                <a:gd name="T87" fmla="*/ 0 h 480"/>
                <a:gd name="T88" fmla="*/ 0 w 617"/>
                <a:gd name="T89" fmla="*/ 0 h 480"/>
                <a:gd name="T90" fmla="*/ 0 w 617"/>
                <a:gd name="T91" fmla="*/ 0 h 480"/>
                <a:gd name="T92" fmla="*/ 0 w 617"/>
                <a:gd name="T93" fmla="*/ 0 h 480"/>
                <a:gd name="T94" fmla="*/ 0 w 617"/>
                <a:gd name="T95" fmla="*/ 0 h 48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17"/>
                <a:gd name="T145" fmla="*/ 0 h 480"/>
                <a:gd name="T146" fmla="*/ 617 w 617"/>
                <a:gd name="T147" fmla="*/ 480 h 48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17" h="480">
                  <a:moveTo>
                    <a:pt x="86" y="0"/>
                  </a:moveTo>
                  <a:lnTo>
                    <a:pt x="110" y="8"/>
                  </a:lnTo>
                  <a:lnTo>
                    <a:pt x="121" y="15"/>
                  </a:lnTo>
                  <a:lnTo>
                    <a:pt x="135" y="20"/>
                  </a:lnTo>
                  <a:lnTo>
                    <a:pt x="150" y="27"/>
                  </a:lnTo>
                  <a:lnTo>
                    <a:pt x="165" y="36"/>
                  </a:lnTo>
                  <a:lnTo>
                    <a:pt x="173" y="40"/>
                  </a:lnTo>
                  <a:lnTo>
                    <a:pt x="183" y="45"/>
                  </a:lnTo>
                  <a:lnTo>
                    <a:pt x="193" y="49"/>
                  </a:lnTo>
                  <a:lnTo>
                    <a:pt x="201" y="55"/>
                  </a:lnTo>
                  <a:lnTo>
                    <a:pt x="210" y="60"/>
                  </a:lnTo>
                  <a:lnTo>
                    <a:pt x="219" y="67"/>
                  </a:lnTo>
                  <a:lnTo>
                    <a:pt x="228" y="73"/>
                  </a:lnTo>
                  <a:lnTo>
                    <a:pt x="238" y="80"/>
                  </a:lnTo>
                  <a:lnTo>
                    <a:pt x="248" y="86"/>
                  </a:lnTo>
                  <a:lnTo>
                    <a:pt x="256" y="93"/>
                  </a:lnTo>
                  <a:lnTo>
                    <a:pt x="275" y="110"/>
                  </a:lnTo>
                  <a:lnTo>
                    <a:pt x="293" y="126"/>
                  </a:lnTo>
                  <a:lnTo>
                    <a:pt x="310" y="144"/>
                  </a:lnTo>
                  <a:lnTo>
                    <a:pt x="326" y="161"/>
                  </a:lnTo>
                  <a:lnTo>
                    <a:pt x="340" y="179"/>
                  </a:lnTo>
                  <a:lnTo>
                    <a:pt x="354" y="194"/>
                  </a:lnTo>
                  <a:lnTo>
                    <a:pt x="368" y="209"/>
                  </a:lnTo>
                  <a:lnTo>
                    <a:pt x="377" y="223"/>
                  </a:lnTo>
                  <a:lnTo>
                    <a:pt x="388" y="235"/>
                  </a:lnTo>
                  <a:lnTo>
                    <a:pt x="405" y="257"/>
                  </a:lnTo>
                  <a:lnTo>
                    <a:pt x="417" y="275"/>
                  </a:lnTo>
                  <a:lnTo>
                    <a:pt x="425" y="286"/>
                  </a:lnTo>
                  <a:lnTo>
                    <a:pt x="432" y="297"/>
                  </a:lnTo>
                  <a:lnTo>
                    <a:pt x="450" y="293"/>
                  </a:lnTo>
                  <a:lnTo>
                    <a:pt x="496" y="290"/>
                  </a:lnTo>
                  <a:lnTo>
                    <a:pt x="547" y="301"/>
                  </a:lnTo>
                  <a:lnTo>
                    <a:pt x="591" y="336"/>
                  </a:lnTo>
                  <a:lnTo>
                    <a:pt x="605" y="359"/>
                  </a:lnTo>
                  <a:lnTo>
                    <a:pt x="613" y="380"/>
                  </a:lnTo>
                  <a:lnTo>
                    <a:pt x="617" y="417"/>
                  </a:lnTo>
                  <a:lnTo>
                    <a:pt x="614" y="432"/>
                  </a:lnTo>
                  <a:lnTo>
                    <a:pt x="607" y="444"/>
                  </a:lnTo>
                  <a:lnTo>
                    <a:pt x="596" y="455"/>
                  </a:lnTo>
                  <a:lnTo>
                    <a:pt x="591" y="459"/>
                  </a:lnTo>
                  <a:lnTo>
                    <a:pt x="583" y="463"/>
                  </a:lnTo>
                  <a:lnTo>
                    <a:pt x="565" y="468"/>
                  </a:lnTo>
                  <a:lnTo>
                    <a:pt x="545" y="473"/>
                  </a:lnTo>
                  <a:lnTo>
                    <a:pt x="505" y="477"/>
                  </a:lnTo>
                  <a:lnTo>
                    <a:pt x="461" y="480"/>
                  </a:lnTo>
                  <a:lnTo>
                    <a:pt x="461" y="455"/>
                  </a:lnTo>
                  <a:lnTo>
                    <a:pt x="475" y="458"/>
                  </a:lnTo>
                  <a:lnTo>
                    <a:pt x="507" y="461"/>
                  </a:lnTo>
                  <a:lnTo>
                    <a:pt x="541" y="457"/>
                  </a:lnTo>
                  <a:lnTo>
                    <a:pt x="563" y="435"/>
                  </a:lnTo>
                  <a:lnTo>
                    <a:pt x="565" y="403"/>
                  </a:lnTo>
                  <a:lnTo>
                    <a:pt x="561" y="386"/>
                  </a:lnTo>
                  <a:lnTo>
                    <a:pt x="551" y="371"/>
                  </a:lnTo>
                  <a:lnTo>
                    <a:pt x="541" y="359"/>
                  </a:lnTo>
                  <a:lnTo>
                    <a:pt x="534" y="352"/>
                  </a:lnTo>
                  <a:lnTo>
                    <a:pt x="527" y="349"/>
                  </a:lnTo>
                  <a:lnTo>
                    <a:pt x="511" y="344"/>
                  </a:lnTo>
                  <a:lnTo>
                    <a:pt x="494" y="344"/>
                  </a:lnTo>
                  <a:lnTo>
                    <a:pt x="463" y="353"/>
                  </a:lnTo>
                  <a:lnTo>
                    <a:pt x="449" y="362"/>
                  </a:lnTo>
                  <a:lnTo>
                    <a:pt x="435" y="370"/>
                  </a:lnTo>
                  <a:lnTo>
                    <a:pt x="413" y="389"/>
                  </a:lnTo>
                  <a:lnTo>
                    <a:pt x="410" y="378"/>
                  </a:lnTo>
                  <a:lnTo>
                    <a:pt x="399" y="345"/>
                  </a:lnTo>
                  <a:lnTo>
                    <a:pt x="390" y="323"/>
                  </a:lnTo>
                  <a:lnTo>
                    <a:pt x="384" y="311"/>
                  </a:lnTo>
                  <a:lnTo>
                    <a:pt x="376" y="297"/>
                  </a:lnTo>
                  <a:lnTo>
                    <a:pt x="368" y="283"/>
                  </a:lnTo>
                  <a:lnTo>
                    <a:pt x="359" y="268"/>
                  </a:lnTo>
                  <a:lnTo>
                    <a:pt x="348" y="252"/>
                  </a:lnTo>
                  <a:lnTo>
                    <a:pt x="337" y="236"/>
                  </a:lnTo>
                  <a:lnTo>
                    <a:pt x="325" y="221"/>
                  </a:lnTo>
                  <a:lnTo>
                    <a:pt x="312" y="206"/>
                  </a:lnTo>
                  <a:lnTo>
                    <a:pt x="300" y="191"/>
                  </a:lnTo>
                  <a:lnTo>
                    <a:pt x="289" y="176"/>
                  </a:lnTo>
                  <a:lnTo>
                    <a:pt x="277" y="162"/>
                  </a:lnTo>
                  <a:lnTo>
                    <a:pt x="266" y="148"/>
                  </a:lnTo>
                  <a:lnTo>
                    <a:pt x="242" y="125"/>
                  </a:lnTo>
                  <a:lnTo>
                    <a:pt x="220" y="103"/>
                  </a:lnTo>
                  <a:lnTo>
                    <a:pt x="198" y="85"/>
                  </a:lnTo>
                  <a:lnTo>
                    <a:pt x="187" y="77"/>
                  </a:lnTo>
                  <a:lnTo>
                    <a:pt x="176" y="70"/>
                  </a:lnTo>
                  <a:lnTo>
                    <a:pt x="165" y="63"/>
                  </a:lnTo>
                  <a:lnTo>
                    <a:pt x="154" y="59"/>
                  </a:lnTo>
                  <a:lnTo>
                    <a:pt x="143" y="53"/>
                  </a:lnTo>
                  <a:lnTo>
                    <a:pt x="132" y="49"/>
                  </a:lnTo>
                  <a:lnTo>
                    <a:pt x="118" y="45"/>
                  </a:lnTo>
                  <a:lnTo>
                    <a:pt x="106" y="40"/>
                  </a:lnTo>
                  <a:lnTo>
                    <a:pt x="92" y="36"/>
                  </a:lnTo>
                  <a:lnTo>
                    <a:pt x="80" y="31"/>
                  </a:lnTo>
                  <a:lnTo>
                    <a:pt x="55" y="23"/>
                  </a:lnTo>
                  <a:lnTo>
                    <a:pt x="33" y="18"/>
                  </a:lnTo>
                  <a:lnTo>
                    <a:pt x="16" y="14"/>
                  </a:lnTo>
                  <a:lnTo>
                    <a:pt x="0" y="9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Freeform 230">
              <a:extLst>
                <a:ext uri="{FF2B5EF4-FFF2-40B4-BE49-F238E27FC236}">
                  <a16:creationId xmlns:a16="http://schemas.microsoft.com/office/drawing/2014/main" id="{CF8CF473-4735-4EB3-80D9-818BA9D47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0" y="2595"/>
              <a:ext cx="232" cy="132"/>
            </a:xfrm>
            <a:custGeom>
              <a:avLst/>
              <a:gdLst>
                <a:gd name="T0" fmla="*/ 0 w 696"/>
                <a:gd name="T1" fmla="*/ 0 h 395"/>
                <a:gd name="T2" fmla="*/ 0 w 696"/>
                <a:gd name="T3" fmla="*/ 0 h 395"/>
                <a:gd name="T4" fmla="*/ 0 w 696"/>
                <a:gd name="T5" fmla="*/ 0 h 395"/>
                <a:gd name="T6" fmla="*/ 0 w 696"/>
                <a:gd name="T7" fmla="*/ 0 h 395"/>
                <a:gd name="T8" fmla="*/ 0 w 696"/>
                <a:gd name="T9" fmla="*/ 0 h 395"/>
                <a:gd name="T10" fmla="*/ 0 w 696"/>
                <a:gd name="T11" fmla="*/ 0 h 395"/>
                <a:gd name="T12" fmla="*/ 0 w 696"/>
                <a:gd name="T13" fmla="*/ 0 h 395"/>
                <a:gd name="T14" fmla="*/ 0 w 696"/>
                <a:gd name="T15" fmla="*/ 0 h 395"/>
                <a:gd name="T16" fmla="*/ 0 w 696"/>
                <a:gd name="T17" fmla="*/ 0 h 395"/>
                <a:gd name="T18" fmla="*/ 0 w 696"/>
                <a:gd name="T19" fmla="*/ 0 h 395"/>
                <a:gd name="T20" fmla="*/ 0 w 696"/>
                <a:gd name="T21" fmla="*/ 0 h 395"/>
                <a:gd name="T22" fmla="*/ 0 w 696"/>
                <a:gd name="T23" fmla="*/ 0 h 395"/>
                <a:gd name="T24" fmla="*/ 0 w 696"/>
                <a:gd name="T25" fmla="*/ 0 h 395"/>
                <a:gd name="T26" fmla="*/ 0 w 696"/>
                <a:gd name="T27" fmla="*/ 0 h 395"/>
                <a:gd name="T28" fmla="*/ 0 w 696"/>
                <a:gd name="T29" fmla="*/ 0 h 395"/>
                <a:gd name="T30" fmla="*/ 0 w 696"/>
                <a:gd name="T31" fmla="*/ 0 h 395"/>
                <a:gd name="T32" fmla="*/ 0 w 696"/>
                <a:gd name="T33" fmla="*/ 0 h 395"/>
                <a:gd name="T34" fmla="*/ 0 w 696"/>
                <a:gd name="T35" fmla="*/ 0 h 395"/>
                <a:gd name="T36" fmla="*/ 0 w 696"/>
                <a:gd name="T37" fmla="*/ 0 h 395"/>
                <a:gd name="T38" fmla="*/ 0 w 696"/>
                <a:gd name="T39" fmla="*/ 0 h 395"/>
                <a:gd name="T40" fmla="*/ 0 w 696"/>
                <a:gd name="T41" fmla="*/ 0 h 395"/>
                <a:gd name="T42" fmla="*/ 0 w 696"/>
                <a:gd name="T43" fmla="*/ 0 h 395"/>
                <a:gd name="T44" fmla="*/ 0 w 696"/>
                <a:gd name="T45" fmla="*/ 0 h 395"/>
                <a:gd name="T46" fmla="*/ 0 w 696"/>
                <a:gd name="T47" fmla="*/ 0 h 395"/>
                <a:gd name="T48" fmla="*/ 0 w 696"/>
                <a:gd name="T49" fmla="*/ 0 h 395"/>
                <a:gd name="T50" fmla="*/ 0 w 696"/>
                <a:gd name="T51" fmla="*/ 0 h 395"/>
                <a:gd name="T52" fmla="*/ 0 w 696"/>
                <a:gd name="T53" fmla="*/ 0 h 395"/>
                <a:gd name="T54" fmla="*/ 0 w 696"/>
                <a:gd name="T55" fmla="*/ 0 h 395"/>
                <a:gd name="T56" fmla="*/ 0 w 696"/>
                <a:gd name="T57" fmla="*/ 0 h 395"/>
                <a:gd name="T58" fmla="*/ 0 w 696"/>
                <a:gd name="T59" fmla="*/ 0 h 395"/>
                <a:gd name="T60" fmla="*/ 0 w 696"/>
                <a:gd name="T61" fmla="*/ 0 h 395"/>
                <a:gd name="T62" fmla="*/ 0 w 696"/>
                <a:gd name="T63" fmla="*/ 0 h 395"/>
                <a:gd name="T64" fmla="*/ 0 w 696"/>
                <a:gd name="T65" fmla="*/ 0 h 395"/>
                <a:gd name="T66" fmla="*/ 0 w 696"/>
                <a:gd name="T67" fmla="*/ 0 h 395"/>
                <a:gd name="T68" fmla="*/ 0 w 696"/>
                <a:gd name="T69" fmla="*/ 0 h 395"/>
                <a:gd name="T70" fmla="*/ 0 w 696"/>
                <a:gd name="T71" fmla="*/ 0 h 395"/>
                <a:gd name="T72" fmla="*/ 0 w 696"/>
                <a:gd name="T73" fmla="*/ 0 h 395"/>
                <a:gd name="T74" fmla="*/ 0 w 696"/>
                <a:gd name="T75" fmla="*/ 0 h 395"/>
                <a:gd name="T76" fmla="*/ 0 w 696"/>
                <a:gd name="T77" fmla="*/ 0 h 395"/>
                <a:gd name="T78" fmla="*/ 0 w 696"/>
                <a:gd name="T79" fmla="*/ 0 h 39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696"/>
                <a:gd name="T121" fmla="*/ 0 h 395"/>
                <a:gd name="T122" fmla="*/ 696 w 696"/>
                <a:gd name="T123" fmla="*/ 395 h 395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696" h="395">
                  <a:moveTo>
                    <a:pt x="1" y="124"/>
                  </a:moveTo>
                  <a:lnTo>
                    <a:pt x="0" y="204"/>
                  </a:lnTo>
                  <a:lnTo>
                    <a:pt x="7" y="240"/>
                  </a:lnTo>
                  <a:lnTo>
                    <a:pt x="14" y="258"/>
                  </a:lnTo>
                  <a:lnTo>
                    <a:pt x="22" y="277"/>
                  </a:lnTo>
                  <a:lnTo>
                    <a:pt x="33" y="293"/>
                  </a:lnTo>
                  <a:lnTo>
                    <a:pt x="44" y="313"/>
                  </a:lnTo>
                  <a:lnTo>
                    <a:pt x="59" y="329"/>
                  </a:lnTo>
                  <a:lnTo>
                    <a:pt x="79" y="346"/>
                  </a:lnTo>
                  <a:lnTo>
                    <a:pt x="87" y="353"/>
                  </a:lnTo>
                  <a:lnTo>
                    <a:pt x="98" y="359"/>
                  </a:lnTo>
                  <a:lnTo>
                    <a:pt x="108" y="365"/>
                  </a:lnTo>
                  <a:lnTo>
                    <a:pt x="119" y="370"/>
                  </a:lnTo>
                  <a:lnTo>
                    <a:pt x="128" y="375"/>
                  </a:lnTo>
                  <a:lnTo>
                    <a:pt x="139" y="379"/>
                  </a:lnTo>
                  <a:lnTo>
                    <a:pt x="160" y="386"/>
                  </a:lnTo>
                  <a:lnTo>
                    <a:pt x="182" y="391"/>
                  </a:lnTo>
                  <a:lnTo>
                    <a:pt x="201" y="394"/>
                  </a:lnTo>
                  <a:lnTo>
                    <a:pt x="243" y="395"/>
                  </a:lnTo>
                  <a:lnTo>
                    <a:pt x="281" y="393"/>
                  </a:lnTo>
                  <a:lnTo>
                    <a:pt x="316" y="384"/>
                  </a:lnTo>
                  <a:lnTo>
                    <a:pt x="329" y="379"/>
                  </a:lnTo>
                  <a:lnTo>
                    <a:pt x="343" y="373"/>
                  </a:lnTo>
                  <a:lnTo>
                    <a:pt x="356" y="366"/>
                  </a:lnTo>
                  <a:lnTo>
                    <a:pt x="365" y="361"/>
                  </a:lnTo>
                  <a:lnTo>
                    <a:pt x="375" y="354"/>
                  </a:lnTo>
                  <a:lnTo>
                    <a:pt x="383" y="347"/>
                  </a:lnTo>
                  <a:lnTo>
                    <a:pt x="400" y="333"/>
                  </a:lnTo>
                  <a:lnTo>
                    <a:pt x="416" y="320"/>
                  </a:lnTo>
                  <a:lnTo>
                    <a:pt x="431" y="307"/>
                  </a:lnTo>
                  <a:lnTo>
                    <a:pt x="452" y="288"/>
                  </a:lnTo>
                  <a:lnTo>
                    <a:pt x="462" y="280"/>
                  </a:lnTo>
                  <a:lnTo>
                    <a:pt x="477" y="285"/>
                  </a:lnTo>
                  <a:lnTo>
                    <a:pt x="493" y="288"/>
                  </a:lnTo>
                  <a:lnTo>
                    <a:pt x="515" y="292"/>
                  </a:lnTo>
                  <a:lnTo>
                    <a:pt x="565" y="295"/>
                  </a:lnTo>
                  <a:lnTo>
                    <a:pt x="613" y="287"/>
                  </a:lnTo>
                  <a:lnTo>
                    <a:pt x="633" y="278"/>
                  </a:lnTo>
                  <a:lnTo>
                    <a:pt x="641" y="270"/>
                  </a:lnTo>
                  <a:lnTo>
                    <a:pt x="651" y="263"/>
                  </a:lnTo>
                  <a:lnTo>
                    <a:pt x="675" y="233"/>
                  </a:lnTo>
                  <a:lnTo>
                    <a:pt x="692" y="208"/>
                  </a:lnTo>
                  <a:lnTo>
                    <a:pt x="696" y="196"/>
                  </a:lnTo>
                  <a:lnTo>
                    <a:pt x="470" y="189"/>
                  </a:lnTo>
                  <a:lnTo>
                    <a:pt x="487" y="93"/>
                  </a:lnTo>
                  <a:lnTo>
                    <a:pt x="419" y="0"/>
                  </a:lnTo>
                  <a:lnTo>
                    <a:pt x="416" y="113"/>
                  </a:lnTo>
                  <a:lnTo>
                    <a:pt x="411" y="160"/>
                  </a:lnTo>
                  <a:lnTo>
                    <a:pt x="401" y="204"/>
                  </a:lnTo>
                  <a:lnTo>
                    <a:pt x="394" y="225"/>
                  </a:lnTo>
                  <a:lnTo>
                    <a:pt x="386" y="244"/>
                  </a:lnTo>
                  <a:lnTo>
                    <a:pt x="378" y="260"/>
                  </a:lnTo>
                  <a:lnTo>
                    <a:pt x="367" y="273"/>
                  </a:lnTo>
                  <a:lnTo>
                    <a:pt x="354" y="285"/>
                  </a:lnTo>
                  <a:lnTo>
                    <a:pt x="340" y="296"/>
                  </a:lnTo>
                  <a:lnTo>
                    <a:pt x="334" y="302"/>
                  </a:lnTo>
                  <a:lnTo>
                    <a:pt x="327" y="306"/>
                  </a:lnTo>
                  <a:lnTo>
                    <a:pt x="318" y="311"/>
                  </a:lnTo>
                  <a:lnTo>
                    <a:pt x="312" y="315"/>
                  </a:lnTo>
                  <a:lnTo>
                    <a:pt x="303" y="320"/>
                  </a:lnTo>
                  <a:lnTo>
                    <a:pt x="296" y="324"/>
                  </a:lnTo>
                  <a:lnTo>
                    <a:pt x="280" y="331"/>
                  </a:lnTo>
                  <a:lnTo>
                    <a:pt x="263" y="335"/>
                  </a:lnTo>
                  <a:lnTo>
                    <a:pt x="248" y="339"/>
                  </a:lnTo>
                  <a:lnTo>
                    <a:pt x="216" y="342"/>
                  </a:lnTo>
                  <a:lnTo>
                    <a:pt x="188" y="336"/>
                  </a:lnTo>
                  <a:lnTo>
                    <a:pt x="175" y="329"/>
                  </a:lnTo>
                  <a:lnTo>
                    <a:pt x="161" y="321"/>
                  </a:lnTo>
                  <a:lnTo>
                    <a:pt x="141" y="295"/>
                  </a:lnTo>
                  <a:lnTo>
                    <a:pt x="134" y="280"/>
                  </a:lnTo>
                  <a:lnTo>
                    <a:pt x="126" y="265"/>
                  </a:lnTo>
                  <a:lnTo>
                    <a:pt x="119" y="249"/>
                  </a:lnTo>
                  <a:lnTo>
                    <a:pt x="112" y="236"/>
                  </a:lnTo>
                  <a:lnTo>
                    <a:pt x="105" y="222"/>
                  </a:lnTo>
                  <a:lnTo>
                    <a:pt x="99" y="209"/>
                  </a:lnTo>
                  <a:lnTo>
                    <a:pt x="90" y="186"/>
                  </a:lnTo>
                  <a:lnTo>
                    <a:pt x="76" y="153"/>
                  </a:lnTo>
                  <a:lnTo>
                    <a:pt x="70" y="141"/>
                  </a:lnTo>
                  <a:lnTo>
                    <a:pt x="1" y="124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231">
              <a:extLst>
                <a:ext uri="{FF2B5EF4-FFF2-40B4-BE49-F238E27FC236}">
                  <a16:creationId xmlns:a16="http://schemas.microsoft.com/office/drawing/2014/main" id="{63BD8F70-96BB-4023-A8C2-C3338A5C4F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" y="2598"/>
              <a:ext cx="48" cy="72"/>
            </a:xfrm>
            <a:custGeom>
              <a:avLst/>
              <a:gdLst>
                <a:gd name="T0" fmla="*/ 0 w 145"/>
                <a:gd name="T1" fmla="*/ 0 h 218"/>
                <a:gd name="T2" fmla="*/ 0 w 145"/>
                <a:gd name="T3" fmla="*/ 0 h 218"/>
                <a:gd name="T4" fmla="*/ 0 w 145"/>
                <a:gd name="T5" fmla="*/ 0 h 218"/>
                <a:gd name="T6" fmla="*/ 0 w 145"/>
                <a:gd name="T7" fmla="*/ 0 h 218"/>
                <a:gd name="T8" fmla="*/ 0 w 145"/>
                <a:gd name="T9" fmla="*/ 0 h 218"/>
                <a:gd name="T10" fmla="*/ 0 w 145"/>
                <a:gd name="T11" fmla="*/ 0 h 218"/>
                <a:gd name="T12" fmla="*/ 0 w 145"/>
                <a:gd name="T13" fmla="*/ 0 h 218"/>
                <a:gd name="T14" fmla="*/ 0 w 145"/>
                <a:gd name="T15" fmla="*/ 0 h 218"/>
                <a:gd name="T16" fmla="*/ 0 w 145"/>
                <a:gd name="T17" fmla="*/ 0 h 218"/>
                <a:gd name="T18" fmla="*/ 0 w 145"/>
                <a:gd name="T19" fmla="*/ 0 h 218"/>
                <a:gd name="T20" fmla="*/ 0 w 145"/>
                <a:gd name="T21" fmla="*/ 0 h 21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5"/>
                <a:gd name="T34" fmla="*/ 0 h 218"/>
                <a:gd name="T35" fmla="*/ 145 w 145"/>
                <a:gd name="T36" fmla="*/ 218 h 21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5" h="218">
                  <a:moveTo>
                    <a:pt x="41" y="8"/>
                  </a:moveTo>
                  <a:lnTo>
                    <a:pt x="0" y="61"/>
                  </a:lnTo>
                  <a:lnTo>
                    <a:pt x="1" y="147"/>
                  </a:lnTo>
                  <a:lnTo>
                    <a:pt x="40" y="218"/>
                  </a:lnTo>
                  <a:lnTo>
                    <a:pt x="96" y="211"/>
                  </a:lnTo>
                  <a:lnTo>
                    <a:pt x="131" y="164"/>
                  </a:lnTo>
                  <a:lnTo>
                    <a:pt x="145" y="92"/>
                  </a:lnTo>
                  <a:lnTo>
                    <a:pt x="123" y="35"/>
                  </a:lnTo>
                  <a:lnTo>
                    <a:pt x="88" y="0"/>
                  </a:lnTo>
                  <a:lnTo>
                    <a:pt x="41" y="8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Freeform 232">
              <a:extLst>
                <a:ext uri="{FF2B5EF4-FFF2-40B4-BE49-F238E27FC236}">
                  <a16:creationId xmlns:a16="http://schemas.microsoft.com/office/drawing/2014/main" id="{8A355B9A-3089-4982-9EE2-DD247B122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5" y="2601"/>
              <a:ext cx="534" cy="194"/>
            </a:xfrm>
            <a:custGeom>
              <a:avLst/>
              <a:gdLst>
                <a:gd name="T0" fmla="*/ 0 w 1602"/>
                <a:gd name="T1" fmla="*/ 0 h 581"/>
                <a:gd name="T2" fmla="*/ 0 w 1602"/>
                <a:gd name="T3" fmla="*/ 0 h 581"/>
                <a:gd name="T4" fmla="*/ 0 w 1602"/>
                <a:gd name="T5" fmla="*/ 0 h 581"/>
                <a:gd name="T6" fmla="*/ 0 w 1602"/>
                <a:gd name="T7" fmla="*/ 0 h 581"/>
                <a:gd name="T8" fmla="*/ 0 w 1602"/>
                <a:gd name="T9" fmla="*/ 0 h 581"/>
                <a:gd name="T10" fmla="*/ 0 w 1602"/>
                <a:gd name="T11" fmla="*/ 0 h 581"/>
                <a:gd name="T12" fmla="*/ 0 w 1602"/>
                <a:gd name="T13" fmla="*/ 0 h 581"/>
                <a:gd name="T14" fmla="*/ 0 w 1602"/>
                <a:gd name="T15" fmla="*/ 0 h 581"/>
                <a:gd name="T16" fmla="*/ 0 w 1602"/>
                <a:gd name="T17" fmla="*/ 0 h 581"/>
                <a:gd name="T18" fmla="*/ 0 w 1602"/>
                <a:gd name="T19" fmla="*/ 0 h 581"/>
                <a:gd name="T20" fmla="*/ 0 w 1602"/>
                <a:gd name="T21" fmla="*/ 0 h 581"/>
                <a:gd name="T22" fmla="*/ 0 w 1602"/>
                <a:gd name="T23" fmla="*/ 0 h 581"/>
                <a:gd name="T24" fmla="*/ 0 w 1602"/>
                <a:gd name="T25" fmla="*/ 0 h 581"/>
                <a:gd name="T26" fmla="*/ 0 w 1602"/>
                <a:gd name="T27" fmla="*/ 0 h 581"/>
                <a:gd name="T28" fmla="*/ 0 w 1602"/>
                <a:gd name="T29" fmla="*/ 0 h 581"/>
                <a:gd name="T30" fmla="*/ 0 w 1602"/>
                <a:gd name="T31" fmla="*/ 0 h 581"/>
                <a:gd name="T32" fmla="*/ 0 w 1602"/>
                <a:gd name="T33" fmla="*/ 0 h 581"/>
                <a:gd name="T34" fmla="*/ 0 w 1602"/>
                <a:gd name="T35" fmla="*/ 0 h 581"/>
                <a:gd name="T36" fmla="*/ 0 w 1602"/>
                <a:gd name="T37" fmla="*/ 0 h 581"/>
                <a:gd name="T38" fmla="*/ 0 w 1602"/>
                <a:gd name="T39" fmla="*/ 0 h 581"/>
                <a:gd name="T40" fmla="*/ 0 w 1602"/>
                <a:gd name="T41" fmla="*/ 0 h 581"/>
                <a:gd name="T42" fmla="*/ 0 w 1602"/>
                <a:gd name="T43" fmla="*/ 0 h 581"/>
                <a:gd name="T44" fmla="*/ 0 w 1602"/>
                <a:gd name="T45" fmla="*/ 0 h 581"/>
                <a:gd name="T46" fmla="*/ 0 w 1602"/>
                <a:gd name="T47" fmla="*/ 0 h 581"/>
                <a:gd name="T48" fmla="*/ 0 w 1602"/>
                <a:gd name="T49" fmla="*/ 0 h 581"/>
                <a:gd name="T50" fmla="*/ 0 w 1602"/>
                <a:gd name="T51" fmla="*/ 0 h 581"/>
                <a:gd name="T52" fmla="*/ 0 w 1602"/>
                <a:gd name="T53" fmla="*/ 0 h 581"/>
                <a:gd name="T54" fmla="*/ 0 w 1602"/>
                <a:gd name="T55" fmla="*/ 0 h 581"/>
                <a:gd name="T56" fmla="*/ 0 w 1602"/>
                <a:gd name="T57" fmla="*/ 0 h 581"/>
                <a:gd name="T58" fmla="*/ 0 w 1602"/>
                <a:gd name="T59" fmla="*/ 0 h 581"/>
                <a:gd name="T60" fmla="*/ 0 w 1602"/>
                <a:gd name="T61" fmla="*/ 0 h 581"/>
                <a:gd name="T62" fmla="*/ 0 w 1602"/>
                <a:gd name="T63" fmla="*/ 0 h 581"/>
                <a:gd name="T64" fmla="*/ 0 w 1602"/>
                <a:gd name="T65" fmla="*/ 0 h 581"/>
                <a:gd name="T66" fmla="*/ 0 w 1602"/>
                <a:gd name="T67" fmla="*/ 0 h 581"/>
                <a:gd name="T68" fmla="*/ 0 w 1602"/>
                <a:gd name="T69" fmla="*/ 0 h 581"/>
                <a:gd name="T70" fmla="*/ 0 w 1602"/>
                <a:gd name="T71" fmla="*/ 0 h 581"/>
                <a:gd name="T72" fmla="*/ 0 w 1602"/>
                <a:gd name="T73" fmla="*/ 0 h 581"/>
                <a:gd name="T74" fmla="*/ 0 w 1602"/>
                <a:gd name="T75" fmla="*/ 0 h 581"/>
                <a:gd name="T76" fmla="*/ 0 w 1602"/>
                <a:gd name="T77" fmla="*/ 0 h 581"/>
                <a:gd name="T78" fmla="*/ 0 w 1602"/>
                <a:gd name="T79" fmla="*/ 0 h 581"/>
                <a:gd name="T80" fmla="*/ 0 w 1602"/>
                <a:gd name="T81" fmla="*/ 0 h 581"/>
                <a:gd name="T82" fmla="*/ 0 w 1602"/>
                <a:gd name="T83" fmla="*/ 0 h 581"/>
                <a:gd name="T84" fmla="*/ 0 w 1602"/>
                <a:gd name="T85" fmla="*/ 0 h 58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1602"/>
                <a:gd name="T130" fmla="*/ 0 h 581"/>
                <a:gd name="T131" fmla="*/ 1602 w 1602"/>
                <a:gd name="T132" fmla="*/ 581 h 58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1602" h="581">
                  <a:moveTo>
                    <a:pt x="0" y="275"/>
                  </a:moveTo>
                  <a:lnTo>
                    <a:pt x="2" y="303"/>
                  </a:lnTo>
                  <a:lnTo>
                    <a:pt x="5" y="333"/>
                  </a:lnTo>
                  <a:lnTo>
                    <a:pt x="13" y="369"/>
                  </a:lnTo>
                  <a:lnTo>
                    <a:pt x="20" y="389"/>
                  </a:lnTo>
                  <a:lnTo>
                    <a:pt x="28" y="410"/>
                  </a:lnTo>
                  <a:lnTo>
                    <a:pt x="38" y="431"/>
                  </a:lnTo>
                  <a:lnTo>
                    <a:pt x="51" y="451"/>
                  </a:lnTo>
                  <a:lnTo>
                    <a:pt x="67" y="470"/>
                  </a:lnTo>
                  <a:lnTo>
                    <a:pt x="84" y="490"/>
                  </a:lnTo>
                  <a:lnTo>
                    <a:pt x="106" y="506"/>
                  </a:lnTo>
                  <a:lnTo>
                    <a:pt x="112" y="510"/>
                  </a:lnTo>
                  <a:lnTo>
                    <a:pt x="118" y="514"/>
                  </a:lnTo>
                  <a:lnTo>
                    <a:pt x="130" y="521"/>
                  </a:lnTo>
                  <a:lnTo>
                    <a:pt x="144" y="528"/>
                  </a:lnTo>
                  <a:lnTo>
                    <a:pt x="157" y="537"/>
                  </a:lnTo>
                  <a:lnTo>
                    <a:pt x="170" y="542"/>
                  </a:lnTo>
                  <a:lnTo>
                    <a:pt x="182" y="546"/>
                  </a:lnTo>
                  <a:lnTo>
                    <a:pt x="195" y="552"/>
                  </a:lnTo>
                  <a:lnTo>
                    <a:pt x="206" y="557"/>
                  </a:lnTo>
                  <a:lnTo>
                    <a:pt x="218" y="560"/>
                  </a:lnTo>
                  <a:lnTo>
                    <a:pt x="231" y="565"/>
                  </a:lnTo>
                  <a:lnTo>
                    <a:pt x="253" y="571"/>
                  </a:lnTo>
                  <a:lnTo>
                    <a:pt x="275" y="575"/>
                  </a:lnTo>
                  <a:lnTo>
                    <a:pt x="317" y="581"/>
                  </a:lnTo>
                  <a:lnTo>
                    <a:pt x="355" y="581"/>
                  </a:lnTo>
                  <a:lnTo>
                    <a:pt x="392" y="575"/>
                  </a:lnTo>
                  <a:lnTo>
                    <a:pt x="423" y="567"/>
                  </a:lnTo>
                  <a:lnTo>
                    <a:pt x="440" y="561"/>
                  </a:lnTo>
                  <a:lnTo>
                    <a:pt x="454" y="554"/>
                  </a:lnTo>
                  <a:lnTo>
                    <a:pt x="468" y="548"/>
                  </a:lnTo>
                  <a:lnTo>
                    <a:pt x="481" y="539"/>
                  </a:lnTo>
                  <a:lnTo>
                    <a:pt x="495" y="530"/>
                  </a:lnTo>
                  <a:lnTo>
                    <a:pt x="502" y="526"/>
                  </a:lnTo>
                  <a:lnTo>
                    <a:pt x="507" y="521"/>
                  </a:lnTo>
                  <a:lnTo>
                    <a:pt x="531" y="502"/>
                  </a:lnTo>
                  <a:lnTo>
                    <a:pt x="552" y="483"/>
                  </a:lnTo>
                  <a:lnTo>
                    <a:pt x="568" y="465"/>
                  </a:lnTo>
                  <a:lnTo>
                    <a:pt x="581" y="451"/>
                  </a:lnTo>
                  <a:lnTo>
                    <a:pt x="592" y="437"/>
                  </a:lnTo>
                  <a:lnTo>
                    <a:pt x="1180" y="307"/>
                  </a:lnTo>
                  <a:lnTo>
                    <a:pt x="1602" y="279"/>
                  </a:lnTo>
                  <a:lnTo>
                    <a:pt x="1595" y="192"/>
                  </a:lnTo>
                  <a:lnTo>
                    <a:pt x="612" y="294"/>
                  </a:lnTo>
                  <a:lnTo>
                    <a:pt x="619" y="165"/>
                  </a:lnTo>
                  <a:lnTo>
                    <a:pt x="579" y="91"/>
                  </a:lnTo>
                  <a:lnTo>
                    <a:pt x="579" y="224"/>
                  </a:lnTo>
                  <a:lnTo>
                    <a:pt x="575" y="281"/>
                  </a:lnTo>
                  <a:lnTo>
                    <a:pt x="567" y="336"/>
                  </a:lnTo>
                  <a:lnTo>
                    <a:pt x="561" y="360"/>
                  </a:lnTo>
                  <a:lnTo>
                    <a:pt x="554" y="385"/>
                  </a:lnTo>
                  <a:lnTo>
                    <a:pt x="545" y="406"/>
                  </a:lnTo>
                  <a:lnTo>
                    <a:pt x="534" y="424"/>
                  </a:lnTo>
                  <a:lnTo>
                    <a:pt x="521" y="440"/>
                  </a:lnTo>
                  <a:lnTo>
                    <a:pt x="509" y="454"/>
                  </a:lnTo>
                  <a:lnTo>
                    <a:pt x="495" y="468"/>
                  </a:lnTo>
                  <a:lnTo>
                    <a:pt x="481" y="479"/>
                  </a:lnTo>
                  <a:lnTo>
                    <a:pt x="473" y="483"/>
                  </a:lnTo>
                  <a:lnTo>
                    <a:pt x="466" y="488"/>
                  </a:lnTo>
                  <a:lnTo>
                    <a:pt x="458" y="492"/>
                  </a:lnTo>
                  <a:lnTo>
                    <a:pt x="450" y="497"/>
                  </a:lnTo>
                  <a:lnTo>
                    <a:pt x="434" y="505"/>
                  </a:lnTo>
                  <a:lnTo>
                    <a:pt x="418" y="510"/>
                  </a:lnTo>
                  <a:lnTo>
                    <a:pt x="401" y="513"/>
                  </a:lnTo>
                  <a:lnTo>
                    <a:pt x="386" y="516"/>
                  </a:lnTo>
                  <a:lnTo>
                    <a:pt x="353" y="517"/>
                  </a:lnTo>
                  <a:lnTo>
                    <a:pt x="321" y="512"/>
                  </a:lnTo>
                  <a:lnTo>
                    <a:pt x="293" y="499"/>
                  </a:lnTo>
                  <a:lnTo>
                    <a:pt x="277" y="494"/>
                  </a:lnTo>
                  <a:lnTo>
                    <a:pt x="265" y="487"/>
                  </a:lnTo>
                  <a:lnTo>
                    <a:pt x="251" y="483"/>
                  </a:lnTo>
                  <a:lnTo>
                    <a:pt x="242" y="477"/>
                  </a:lnTo>
                  <a:lnTo>
                    <a:pt x="221" y="468"/>
                  </a:lnTo>
                  <a:lnTo>
                    <a:pt x="204" y="459"/>
                  </a:lnTo>
                  <a:lnTo>
                    <a:pt x="178" y="429"/>
                  </a:lnTo>
                  <a:lnTo>
                    <a:pt x="157" y="376"/>
                  </a:lnTo>
                  <a:lnTo>
                    <a:pt x="149" y="340"/>
                  </a:lnTo>
                  <a:lnTo>
                    <a:pt x="142" y="303"/>
                  </a:lnTo>
                  <a:lnTo>
                    <a:pt x="133" y="231"/>
                  </a:lnTo>
                  <a:lnTo>
                    <a:pt x="130" y="169"/>
                  </a:lnTo>
                  <a:lnTo>
                    <a:pt x="137" y="121"/>
                  </a:lnTo>
                  <a:lnTo>
                    <a:pt x="149" y="80"/>
                  </a:lnTo>
                  <a:lnTo>
                    <a:pt x="160" y="41"/>
                  </a:lnTo>
                  <a:lnTo>
                    <a:pt x="171" y="0"/>
                  </a:lnTo>
                  <a:lnTo>
                    <a:pt x="69" y="117"/>
                  </a:lnTo>
                  <a:lnTo>
                    <a:pt x="0" y="275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Freeform 233">
              <a:extLst>
                <a:ext uri="{FF2B5EF4-FFF2-40B4-BE49-F238E27FC236}">
                  <a16:creationId xmlns:a16="http://schemas.microsoft.com/office/drawing/2014/main" id="{DCB9F68E-4CA2-4D07-893A-BA9E4D471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630"/>
              <a:ext cx="83" cy="113"/>
            </a:xfrm>
            <a:custGeom>
              <a:avLst/>
              <a:gdLst>
                <a:gd name="T0" fmla="*/ 0 w 249"/>
                <a:gd name="T1" fmla="*/ 0 h 337"/>
                <a:gd name="T2" fmla="*/ 0 w 249"/>
                <a:gd name="T3" fmla="*/ 0 h 337"/>
                <a:gd name="T4" fmla="*/ 0 w 249"/>
                <a:gd name="T5" fmla="*/ 0 h 337"/>
                <a:gd name="T6" fmla="*/ 0 w 249"/>
                <a:gd name="T7" fmla="*/ 0 h 337"/>
                <a:gd name="T8" fmla="*/ 0 w 249"/>
                <a:gd name="T9" fmla="*/ 0 h 337"/>
                <a:gd name="T10" fmla="*/ 0 w 249"/>
                <a:gd name="T11" fmla="*/ 0 h 337"/>
                <a:gd name="T12" fmla="*/ 0 w 249"/>
                <a:gd name="T13" fmla="*/ 0 h 337"/>
                <a:gd name="T14" fmla="*/ 0 w 249"/>
                <a:gd name="T15" fmla="*/ 0 h 337"/>
                <a:gd name="T16" fmla="*/ 0 w 249"/>
                <a:gd name="T17" fmla="*/ 0 h 337"/>
                <a:gd name="T18" fmla="*/ 0 w 249"/>
                <a:gd name="T19" fmla="*/ 0 h 337"/>
                <a:gd name="T20" fmla="*/ 0 w 249"/>
                <a:gd name="T21" fmla="*/ 0 h 337"/>
                <a:gd name="T22" fmla="*/ 0 w 249"/>
                <a:gd name="T23" fmla="*/ 0 h 337"/>
                <a:gd name="T24" fmla="*/ 0 w 249"/>
                <a:gd name="T25" fmla="*/ 0 h 337"/>
                <a:gd name="T26" fmla="*/ 0 w 249"/>
                <a:gd name="T27" fmla="*/ 0 h 33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9"/>
                <a:gd name="T43" fmla="*/ 0 h 337"/>
                <a:gd name="T44" fmla="*/ 249 w 249"/>
                <a:gd name="T45" fmla="*/ 337 h 337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9" h="337">
                  <a:moveTo>
                    <a:pt x="4" y="124"/>
                  </a:moveTo>
                  <a:lnTo>
                    <a:pt x="36" y="40"/>
                  </a:lnTo>
                  <a:lnTo>
                    <a:pt x="100" y="0"/>
                  </a:lnTo>
                  <a:lnTo>
                    <a:pt x="183" y="1"/>
                  </a:lnTo>
                  <a:lnTo>
                    <a:pt x="233" y="59"/>
                  </a:lnTo>
                  <a:lnTo>
                    <a:pt x="249" y="135"/>
                  </a:lnTo>
                  <a:lnTo>
                    <a:pt x="238" y="234"/>
                  </a:lnTo>
                  <a:lnTo>
                    <a:pt x="188" y="305"/>
                  </a:lnTo>
                  <a:lnTo>
                    <a:pt x="126" y="337"/>
                  </a:lnTo>
                  <a:lnTo>
                    <a:pt x="62" y="318"/>
                  </a:lnTo>
                  <a:lnTo>
                    <a:pt x="19" y="264"/>
                  </a:lnTo>
                  <a:lnTo>
                    <a:pt x="0" y="180"/>
                  </a:lnTo>
                  <a:lnTo>
                    <a:pt x="4" y="124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234">
              <a:extLst>
                <a:ext uri="{FF2B5EF4-FFF2-40B4-BE49-F238E27FC236}">
                  <a16:creationId xmlns:a16="http://schemas.microsoft.com/office/drawing/2014/main" id="{501C4673-6234-44CB-B214-F58F1D9AC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8" y="2728"/>
              <a:ext cx="443" cy="100"/>
            </a:xfrm>
            <a:custGeom>
              <a:avLst/>
              <a:gdLst>
                <a:gd name="T0" fmla="*/ 0 w 1330"/>
                <a:gd name="T1" fmla="*/ 0 h 299"/>
                <a:gd name="T2" fmla="*/ 0 w 1330"/>
                <a:gd name="T3" fmla="*/ 0 h 299"/>
                <a:gd name="T4" fmla="*/ 0 w 1330"/>
                <a:gd name="T5" fmla="*/ 0 h 299"/>
                <a:gd name="T6" fmla="*/ 0 w 1330"/>
                <a:gd name="T7" fmla="*/ 0 h 299"/>
                <a:gd name="T8" fmla="*/ 0 w 1330"/>
                <a:gd name="T9" fmla="*/ 0 h 299"/>
                <a:gd name="T10" fmla="*/ 0 w 1330"/>
                <a:gd name="T11" fmla="*/ 0 h 299"/>
                <a:gd name="T12" fmla="*/ 0 w 1330"/>
                <a:gd name="T13" fmla="*/ 0 h 299"/>
                <a:gd name="T14" fmla="*/ 0 w 1330"/>
                <a:gd name="T15" fmla="*/ 0 h 299"/>
                <a:gd name="T16" fmla="*/ 0 w 1330"/>
                <a:gd name="T17" fmla="*/ 0 h 299"/>
                <a:gd name="T18" fmla="*/ 0 w 1330"/>
                <a:gd name="T19" fmla="*/ 0 h 299"/>
                <a:gd name="T20" fmla="*/ 0 w 1330"/>
                <a:gd name="T21" fmla="*/ 0 h 299"/>
                <a:gd name="T22" fmla="*/ 0 w 1330"/>
                <a:gd name="T23" fmla="*/ 0 h 29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30"/>
                <a:gd name="T37" fmla="*/ 0 h 299"/>
                <a:gd name="T38" fmla="*/ 1330 w 1330"/>
                <a:gd name="T39" fmla="*/ 299 h 29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30" h="299">
                  <a:moveTo>
                    <a:pt x="1141" y="0"/>
                  </a:moveTo>
                  <a:lnTo>
                    <a:pt x="606" y="49"/>
                  </a:lnTo>
                  <a:lnTo>
                    <a:pt x="0" y="193"/>
                  </a:lnTo>
                  <a:lnTo>
                    <a:pt x="433" y="155"/>
                  </a:lnTo>
                  <a:lnTo>
                    <a:pt x="134" y="270"/>
                  </a:lnTo>
                  <a:lnTo>
                    <a:pt x="718" y="175"/>
                  </a:lnTo>
                  <a:lnTo>
                    <a:pt x="444" y="299"/>
                  </a:lnTo>
                  <a:lnTo>
                    <a:pt x="945" y="199"/>
                  </a:lnTo>
                  <a:lnTo>
                    <a:pt x="810" y="278"/>
                  </a:lnTo>
                  <a:lnTo>
                    <a:pt x="1330" y="160"/>
                  </a:lnTo>
                  <a:lnTo>
                    <a:pt x="1141" y="0"/>
                  </a:lnTo>
                  <a:close/>
                </a:path>
              </a:pathLst>
            </a:custGeom>
            <a:solidFill>
              <a:srgbClr val="8DA888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Footer Placeholder 4">
            <a:extLst>
              <a:ext uri="{FF2B5EF4-FFF2-40B4-BE49-F238E27FC236}">
                <a16:creationId xmlns:a16="http://schemas.microsoft.com/office/drawing/2014/main" id="{3942AA10-7F19-4FCA-91D8-C81E0600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Queues</a:t>
            </a:r>
          </a:p>
        </p:txBody>
      </p:sp>
      <p:sp>
        <p:nvSpPr>
          <p:cNvPr id="9219" name="Slide Number Placeholder 5">
            <a:extLst>
              <a:ext uri="{FF2B5EF4-FFF2-40B4-BE49-F238E27FC236}">
                <a16:creationId xmlns:a16="http://schemas.microsoft.com/office/drawing/2014/main" id="{210882A4-3070-4CE4-9713-B7966A057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A9629F-80A6-481D-B3B3-0D0F2DFA4064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en-US" sz="1400"/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A7A046E1-9848-4488-9E99-7710D05801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</a:t>
            </a:r>
          </a:p>
        </p:txBody>
      </p:sp>
      <p:sp>
        <p:nvSpPr>
          <p:cNvPr id="922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D7C339F-7957-4DF3-9916-D1ECFBBE28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524000"/>
            <a:ext cx="77724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 b="1" i="1">
                <a:solidFill>
                  <a:srgbClr val="000000"/>
                </a:solidFill>
                <a:latin typeface="Times" panose="02020603050405020304" pitchFamily="18" charset="0"/>
              </a:rPr>
              <a:t>Operation		Output	</a:t>
            </a:r>
            <a:r>
              <a:rPr lang="en-US" altLang="en-US" sz="1800" i="1">
                <a:solidFill>
                  <a:srgbClr val="000000"/>
                </a:solidFill>
                <a:latin typeface="Times" panose="02020603050405020304" pitchFamily="18" charset="0"/>
              </a:rPr>
              <a:t>Q </a:t>
            </a:r>
            <a:r>
              <a:rPr lang="en-US" altLang="en-US" sz="1800" i="1">
                <a:solidFill>
                  <a:srgbClr val="000000"/>
                </a:solidFill>
                <a:latin typeface="CMSY10" charset="0"/>
              </a:rPr>
              <a:t>  </a:t>
            </a:r>
            <a:r>
              <a:rPr lang="en-US" altLang="en-US" sz="1800" i="1">
                <a:solidFill>
                  <a:srgbClr val="000000"/>
                </a:solidFill>
                <a:latin typeface="CMSSI10" charset="0"/>
              </a:rPr>
              <a:t>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enqueue(5)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enqueue(3)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dequeue()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enqueue(7)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dequeue()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front()	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dequeue()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dequeue()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“error”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isEmpty()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true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enqueue(9)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enqueue(7)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size(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			2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enqueue(3)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enqueue(5)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	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dequeue()		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	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en-US" sz="1800" i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5)	</a:t>
            </a:r>
            <a:endParaRPr lang="en-US" altLang="en-US"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Footer Placeholder 4">
            <a:extLst>
              <a:ext uri="{FF2B5EF4-FFF2-40B4-BE49-F238E27FC236}">
                <a16:creationId xmlns:a16="http://schemas.microsoft.com/office/drawing/2014/main" id="{D93EA9FA-D7C8-4367-AB07-637E6A580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Queues</a:t>
            </a:r>
          </a:p>
        </p:txBody>
      </p:sp>
      <p:sp>
        <p:nvSpPr>
          <p:cNvPr id="10243" name="Slide Number Placeholder 5">
            <a:extLst>
              <a:ext uri="{FF2B5EF4-FFF2-40B4-BE49-F238E27FC236}">
                <a16:creationId xmlns:a16="http://schemas.microsoft.com/office/drawing/2014/main" id="{A867E26A-A944-4C68-863C-F4A6D8A5F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9A0A21E-F471-4C08-996A-D31B6F2100C9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en-US" sz="14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4329795D-FD12-45E3-BD3E-5825DFB7C1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Applications of Queues</a:t>
            </a:r>
          </a:p>
        </p:txBody>
      </p:sp>
      <p:sp>
        <p:nvSpPr>
          <p:cNvPr id="1024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ADB61429-7AE2-4FD1-9DBF-67A784853F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Direct applications</a:t>
            </a:r>
          </a:p>
          <a:p>
            <a:pPr lvl="1" eaLnBrk="1" hangingPunct="1"/>
            <a:r>
              <a:rPr lang="en-US" altLang="en-US"/>
              <a:t>Waiting lists, bureaucracy</a:t>
            </a:r>
          </a:p>
          <a:p>
            <a:pPr lvl="1" eaLnBrk="1" hangingPunct="1"/>
            <a:r>
              <a:rPr lang="en-US" altLang="en-US"/>
              <a:t>Access to shared resources (e.g., printer)</a:t>
            </a:r>
          </a:p>
          <a:p>
            <a:pPr lvl="1" eaLnBrk="1" hangingPunct="1"/>
            <a:r>
              <a:rPr lang="en-US" altLang="en-US"/>
              <a:t>Multiprogramming</a:t>
            </a:r>
          </a:p>
          <a:p>
            <a:pPr eaLnBrk="1" hangingPunct="1"/>
            <a:r>
              <a:rPr lang="en-US" altLang="en-US"/>
              <a:t>Indirect applications</a:t>
            </a:r>
          </a:p>
          <a:p>
            <a:pPr lvl="1" eaLnBrk="1" hangingPunct="1"/>
            <a:r>
              <a:rPr lang="en-US" altLang="en-US"/>
              <a:t>Auxiliary data structure for algorithms</a:t>
            </a:r>
          </a:p>
          <a:p>
            <a:pPr lvl="1" eaLnBrk="1" hangingPunct="1"/>
            <a:r>
              <a:rPr lang="en-US" altLang="en-US"/>
              <a:t>Component of other data structures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Footer Placeholder 5">
            <a:extLst>
              <a:ext uri="{FF2B5EF4-FFF2-40B4-BE49-F238E27FC236}">
                <a16:creationId xmlns:a16="http://schemas.microsoft.com/office/drawing/2014/main" id="{04116C4A-FE84-4A11-8B2C-D947F2F3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Queues</a:t>
            </a:r>
          </a:p>
        </p:txBody>
      </p:sp>
      <p:sp>
        <p:nvSpPr>
          <p:cNvPr id="11267" name="Slide Number Placeholder 6">
            <a:extLst>
              <a:ext uri="{FF2B5EF4-FFF2-40B4-BE49-F238E27FC236}">
                <a16:creationId xmlns:a16="http://schemas.microsoft.com/office/drawing/2014/main" id="{5D7E1086-8D6D-4EA1-8B8F-2C967C2C4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F73472B4-53C7-4EFB-B02A-DF7E229088F5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en-US" sz="1400"/>
          </a:p>
        </p:txBody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400B9F5D-38BE-415F-80D2-6E3CCC238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Array-based Queue</a:t>
            </a:r>
          </a:p>
        </p:txBody>
      </p:sp>
      <p:sp>
        <p:nvSpPr>
          <p:cNvPr id="11269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45B1D2C-9589-436F-A6DA-8F735F1F7B8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600200"/>
            <a:ext cx="7467600" cy="1905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Use an array of size </a:t>
            </a:r>
            <a:r>
              <a:rPr lang="en-US" altLang="en-US" sz="2400" b="1" i="1">
                <a:latin typeface="Times New Roman" panose="02020603050405020304" pitchFamily="18" charset="0"/>
              </a:rPr>
              <a:t>N</a:t>
            </a:r>
            <a:r>
              <a:rPr lang="en-US" altLang="en-US" sz="2400"/>
              <a:t> in a circular fashion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Two variables keep track of the front and rear</a:t>
            </a:r>
          </a:p>
          <a:p>
            <a:pPr lvl="1" eaLnBrk="1" hangingPunct="1">
              <a:lnSpc>
                <a:spcPct val="90000"/>
              </a:lnSpc>
              <a:buFont typeface="Times New Roman" panose="02020603050405020304" pitchFamily="18" charset="0"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f</a:t>
            </a:r>
            <a:r>
              <a:rPr lang="en-US" altLang="en-US" sz="2000"/>
              <a:t> 	index of the front element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en-US" sz="2000" b="1" i="1">
                <a:latin typeface="Times New Roman" panose="02020603050405020304" pitchFamily="18" charset="0"/>
              </a:rPr>
              <a:t>r</a:t>
            </a:r>
            <a:r>
              <a:rPr lang="en-US" altLang="en-US" sz="2000"/>
              <a:t>	index immediately past the rear element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Array location </a:t>
            </a:r>
            <a:r>
              <a:rPr lang="en-US" altLang="en-US" sz="2400" b="1" i="1">
                <a:latin typeface="Times New Roman" panose="02020603050405020304" pitchFamily="18" charset="0"/>
              </a:rPr>
              <a:t>r</a:t>
            </a:r>
            <a:r>
              <a:rPr lang="en-US" altLang="en-US" sz="2400"/>
              <a:t> is kept empty</a:t>
            </a:r>
          </a:p>
        </p:txBody>
      </p:sp>
      <p:grpSp>
        <p:nvGrpSpPr>
          <p:cNvPr id="11270" name="Group 128">
            <a:extLst>
              <a:ext uri="{FF2B5EF4-FFF2-40B4-BE49-F238E27FC236}">
                <a16:creationId xmlns:a16="http://schemas.microsoft.com/office/drawing/2014/main" id="{4DF43410-5049-4337-85BC-B83E4AA2A2A1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122738"/>
            <a:ext cx="5638800" cy="754062"/>
            <a:chOff x="960" y="2597"/>
            <a:chExt cx="3552" cy="475"/>
          </a:xfrm>
        </p:grpSpPr>
        <p:sp>
          <p:nvSpPr>
            <p:cNvPr id="11297" name="Rectangle 58">
              <a:extLst>
                <a:ext uri="{FF2B5EF4-FFF2-40B4-BE49-F238E27FC236}">
                  <a16:creationId xmlns:a16="http://schemas.microsoft.com/office/drawing/2014/main" id="{30F92E3E-6F4B-49AF-BD83-F5289C18B3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97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1298" name="Rectangle 59">
              <a:extLst>
                <a:ext uri="{FF2B5EF4-FFF2-40B4-BE49-F238E27FC236}">
                  <a16:creationId xmlns:a16="http://schemas.microsoft.com/office/drawing/2014/main" id="{ACE08E39-7B48-4F0A-AC62-15507B8AE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1299" name="Rectangle 60">
              <a:extLst>
                <a:ext uri="{FF2B5EF4-FFF2-40B4-BE49-F238E27FC236}">
                  <a16:creationId xmlns:a16="http://schemas.microsoft.com/office/drawing/2014/main" id="{4B7A05C9-3DBD-4A2D-974F-044EDB5A8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1300" name="Rectangle 61">
              <a:extLst>
                <a:ext uri="{FF2B5EF4-FFF2-40B4-BE49-F238E27FC236}">
                  <a16:creationId xmlns:a16="http://schemas.microsoft.com/office/drawing/2014/main" id="{8B0CB656-02A7-4B74-967F-7E4F9DD25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1301" name="Rectangle 65">
              <a:extLst>
                <a:ext uri="{FF2B5EF4-FFF2-40B4-BE49-F238E27FC236}">
                  <a16:creationId xmlns:a16="http://schemas.microsoft.com/office/drawing/2014/main" id="{D0FBD039-2DC2-4B71-A426-A6E1010ED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842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1302" name="Rectangle 80">
              <a:extLst>
                <a:ext uri="{FF2B5EF4-FFF2-40B4-BE49-F238E27FC236}">
                  <a16:creationId xmlns:a16="http://schemas.microsoft.com/office/drawing/2014/main" id="{93466CE6-DE50-4BD5-9338-817846BDA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842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1303" name="Rectangle 82">
              <a:extLst>
                <a:ext uri="{FF2B5EF4-FFF2-40B4-BE49-F238E27FC236}">
                  <a16:creationId xmlns:a16="http://schemas.microsoft.com/office/drawing/2014/main" id="{99B3CC80-370F-4EC9-85A7-CB3F44667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04" name="Rectangle 83">
              <a:extLst>
                <a:ext uri="{FF2B5EF4-FFF2-40B4-BE49-F238E27FC236}">
                  <a16:creationId xmlns:a16="http://schemas.microsoft.com/office/drawing/2014/main" id="{F23B9928-1E91-4331-A090-54FD2C0E7F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05" name="Rectangle 84">
              <a:extLst>
                <a:ext uri="{FF2B5EF4-FFF2-40B4-BE49-F238E27FC236}">
                  <a16:creationId xmlns:a16="http://schemas.microsoft.com/office/drawing/2014/main" id="{E2984D7A-788C-491A-BC8F-3DD7B630C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06" name="Rectangle 85">
              <a:extLst>
                <a:ext uri="{FF2B5EF4-FFF2-40B4-BE49-F238E27FC236}">
                  <a16:creationId xmlns:a16="http://schemas.microsoft.com/office/drawing/2014/main" id="{9DA4B959-D3B6-4AB1-B943-3B588751C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07" name="Rectangle 86">
              <a:extLst>
                <a:ext uri="{FF2B5EF4-FFF2-40B4-BE49-F238E27FC236}">
                  <a16:creationId xmlns:a16="http://schemas.microsoft.com/office/drawing/2014/main" id="{6C2CA275-D290-4B33-A139-A8E5132B3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08" name="Rectangle 87">
              <a:extLst>
                <a:ext uri="{FF2B5EF4-FFF2-40B4-BE49-F238E27FC236}">
                  <a16:creationId xmlns:a16="http://schemas.microsoft.com/office/drawing/2014/main" id="{7D00782D-FE75-486A-BB3A-F5A96055F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09" name="Rectangle 88">
              <a:extLst>
                <a:ext uri="{FF2B5EF4-FFF2-40B4-BE49-F238E27FC236}">
                  <a16:creationId xmlns:a16="http://schemas.microsoft.com/office/drawing/2014/main" id="{8FD13C19-EC8D-468B-B5AF-ED9D43A166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0" name="Rectangle 89">
              <a:extLst>
                <a:ext uri="{FF2B5EF4-FFF2-40B4-BE49-F238E27FC236}">
                  <a16:creationId xmlns:a16="http://schemas.microsoft.com/office/drawing/2014/main" id="{549C19F3-E752-42C6-BB1C-272EE4805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1" name="Rectangle 90">
              <a:extLst>
                <a:ext uri="{FF2B5EF4-FFF2-40B4-BE49-F238E27FC236}">
                  <a16:creationId xmlns:a16="http://schemas.microsoft.com/office/drawing/2014/main" id="{A2F19FF2-22E1-4020-B46E-83B360C94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2" name="Rectangle 91">
              <a:extLst>
                <a:ext uri="{FF2B5EF4-FFF2-40B4-BE49-F238E27FC236}">
                  <a16:creationId xmlns:a16="http://schemas.microsoft.com/office/drawing/2014/main" id="{AF8200B4-85A6-4E73-AA1E-8A84059AD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3" name="Rectangle 92">
              <a:extLst>
                <a:ext uri="{FF2B5EF4-FFF2-40B4-BE49-F238E27FC236}">
                  <a16:creationId xmlns:a16="http://schemas.microsoft.com/office/drawing/2014/main" id="{9DA644BF-E9B6-482B-BAB0-5F619C631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4" name="Rectangle 93">
              <a:extLst>
                <a:ext uri="{FF2B5EF4-FFF2-40B4-BE49-F238E27FC236}">
                  <a16:creationId xmlns:a16="http://schemas.microsoft.com/office/drawing/2014/main" id="{FCC2D465-26DD-481A-9031-2566BD895B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5" name="Rectangle 94">
              <a:extLst>
                <a:ext uri="{FF2B5EF4-FFF2-40B4-BE49-F238E27FC236}">
                  <a16:creationId xmlns:a16="http://schemas.microsoft.com/office/drawing/2014/main" id="{A04A13D8-F592-48BD-9328-B009C90BCF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6" name="Rectangle 95">
              <a:extLst>
                <a:ext uri="{FF2B5EF4-FFF2-40B4-BE49-F238E27FC236}">
                  <a16:creationId xmlns:a16="http://schemas.microsoft.com/office/drawing/2014/main" id="{74197599-F093-4CC1-8359-E70A8324C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7" name="Rectangle 96">
              <a:extLst>
                <a:ext uri="{FF2B5EF4-FFF2-40B4-BE49-F238E27FC236}">
                  <a16:creationId xmlns:a16="http://schemas.microsoft.com/office/drawing/2014/main" id="{8EDC9C8A-B1F5-4E2A-86B0-4528D25BF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8" name="Rectangle 97">
              <a:extLst>
                <a:ext uri="{FF2B5EF4-FFF2-40B4-BE49-F238E27FC236}">
                  <a16:creationId xmlns:a16="http://schemas.microsoft.com/office/drawing/2014/main" id="{0A63FF2E-CA12-4662-965C-ED83879B8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319" name="Rectangle 98">
              <a:extLst>
                <a:ext uri="{FF2B5EF4-FFF2-40B4-BE49-F238E27FC236}">
                  <a16:creationId xmlns:a16="http://schemas.microsoft.com/office/drawing/2014/main" id="{CD298424-4DBE-4ACC-8741-19545AE1A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1271" name="Text Box 99">
            <a:extLst>
              <a:ext uri="{FF2B5EF4-FFF2-40B4-BE49-F238E27FC236}">
                <a16:creationId xmlns:a16="http://schemas.microsoft.com/office/drawing/2014/main" id="{6EB4A358-8F87-4FF3-98CE-6132D7D6D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0675" y="3665538"/>
            <a:ext cx="29670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normal configuration</a:t>
            </a:r>
          </a:p>
        </p:txBody>
      </p:sp>
      <p:grpSp>
        <p:nvGrpSpPr>
          <p:cNvPr id="11272" name="Group 126">
            <a:extLst>
              <a:ext uri="{FF2B5EF4-FFF2-40B4-BE49-F238E27FC236}">
                <a16:creationId xmlns:a16="http://schemas.microsoft.com/office/drawing/2014/main" id="{85E44F45-5BC0-44B0-A3C2-1CAFDF3A64A6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570538"/>
            <a:ext cx="5638800" cy="754062"/>
            <a:chOff x="960" y="3360"/>
            <a:chExt cx="3552" cy="475"/>
          </a:xfrm>
        </p:grpSpPr>
        <p:sp>
          <p:nvSpPr>
            <p:cNvPr id="11274" name="Rectangle 102">
              <a:extLst>
                <a:ext uri="{FF2B5EF4-FFF2-40B4-BE49-F238E27FC236}">
                  <a16:creationId xmlns:a16="http://schemas.microsoft.com/office/drawing/2014/main" id="{E2B2FCEC-E287-452F-B090-5FA7A8F2E3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360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1275" name="Rectangle 103">
              <a:extLst>
                <a:ext uri="{FF2B5EF4-FFF2-40B4-BE49-F238E27FC236}">
                  <a16:creationId xmlns:a16="http://schemas.microsoft.com/office/drawing/2014/main" id="{F4E7388F-96C4-48CB-9661-2C7F2FCDA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1276" name="Rectangle 104">
              <a:extLst>
                <a:ext uri="{FF2B5EF4-FFF2-40B4-BE49-F238E27FC236}">
                  <a16:creationId xmlns:a16="http://schemas.microsoft.com/office/drawing/2014/main" id="{77CB5D31-A0CA-487F-B6F4-C41185825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1277" name="Rectangle 105">
              <a:extLst>
                <a:ext uri="{FF2B5EF4-FFF2-40B4-BE49-F238E27FC236}">
                  <a16:creationId xmlns:a16="http://schemas.microsoft.com/office/drawing/2014/main" id="{9D559F46-C1F9-47B4-A71E-66E9FEB27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1278" name="Rectangle 106">
              <a:extLst>
                <a:ext uri="{FF2B5EF4-FFF2-40B4-BE49-F238E27FC236}">
                  <a16:creationId xmlns:a16="http://schemas.microsoft.com/office/drawing/2014/main" id="{C1CD0A0D-2023-407B-AE14-9C5E0CC685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605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1279" name="Rectangle 107">
              <a:extLst>
                <a:ext uri="{FF2B5EF4-FFF2-40B4-BE49-F238E27FC236}">
                  <a16:creationId xmlns:a16="http://schemas.microsoft.com/office/drawing/2014/main" id="{A1503BB8-1CED-4C23-9350-6908426CD2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605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1280" name="Rectangle 108">
              <a:extLst>
                <a:ext uri="{FF2B5EF4-FFF2-40B4-BE49-F238E27FC236}">
                  <a16:creationId xmlns:a16="http://schemas.microsoft.com/office/drawing/2014/main" id="{2B73C84A-F249-49C4-ACFC-A00FF86E9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1" name="Rectangle 109">
              <a:extLst>
                <a:ext uri="{FF2B5EF4-FFF2-40B4-BE49-F238E27FC236}">
                  <a16:creationId xmlns:a16="http://schemas.microsoft.com/office/drawing/2014/main" id="{74E90DBC-618F-4054-A87A-F9EAD8233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2" name="Rectangle 110">
              <a:extLst>
                <a:ext uri="{FF2B5EF4-FFF2-40B4-BE49-F238E27FC236}">
                  <a16:creationId xmlns:a16="http://schemas.microsoft.com/office/drawing/2014/main" id="{8B55C6CE-0D2B-4AF2-8A98-85D6E57E02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3" name="Rectangle 111">
              <a:extLst>
                <a:ext uri="{FF2B5EF4-FFF2-40B4-BE49-F238E27FC236}">
                  <a16:creationId xmlns:a16="http://schemas.microsoft.com/office/drawing/2014/main" id="{915602FB-D395-4692-99F3-6D88FF3A5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4" name="Rectangle 112">
              <a:extLst>
                <a:ext uri="{FF2B5EF4-FFF2-40B4-BE49-F238E27FC236}">
                  <a16:creationId xmlns:a16="http://schemas.microsoft.com/office/drawing/2014/main" id="{D7FB7F16-C1E2-45F1-8C21-12C14AFF2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5" name="Rectangle 113">
              <a:extLst>
                <a:ext uri="{FF2B5EF4-FFF2-40B4-BE49-F238E27FC236}">
                  <a16:creationId xmlns:a16="http://schemas.microsoft.com/office/drawing/2014/main" id="{47C3D08C-F799-44B0-BCD2-A859C1C825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6" name="Rectangle 114">
              <a:extLst>
                <a:ext uri="{FF2B5EF4-FFF2-40B4-BE49-F238E27FC236}">
                  <a16:creationId xmlns:a16="http://schemas.microsoft.com/office/drawing/2014/main" id="{9424605E-B785-41D8-A605-B998ABDC75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7" name="Rectangle 115">
              <a:extLst>
                <a:ext uri="{FF2B5EF4-FFF2-40B4-BE49-F238E27FC236}">
                  <a16:creationId xmlns:a16="http://schemas.microsoft.com/office/drawing/2014/main" id="{0F0CBF53-0486-43B1-812F-072CD13BE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8" name="Rectangle 116">
              <a:extLst>
                <a:ext uri="{FF2B5EF4-FFF2-40B4-BE49-F238E27FC236}">
                  <a16:creationId xmlns:a16="http://schemas.microsoft.com/office/drawing/2014/main" id="{D7728A74-4CF1-4167-80AE-5EBA79C60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89" name="Rectangle 117">
              <a:extLst>
                <a:ext uri="{FF2B5EF4-FFF2-40B4-BE49-F238E27FC236}">
                  <a16:creationId xmlns:a16="http://schemas.microsoft.com/office/drawing/2014/main" id="{149F2C65-2D7B-4E86-934E-4180F9A964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90" name="Rectangle 118">
              <a:extLst>
                <a:ext uri="{FF2B5EF4-FFF2-40B4-BE49-F238E27FC236}">
                  <a16:creationId xmlns:a16="http://schemas.microsoft.com/office/drawing/2014/main" id="{4F0ED929-E83A-49C7-87E3-C090E0A6C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91" name="Rectangle 119">
              <a:extLst>
                <a:ext uri="{FF2B5EF4-FFF2-40B4-BE49-F238E27FC236}">
                  <a16:creationId xmlns:a16="http://schemas.microsoft.com/office/drawing/2014/main" id="{C0775F0E-F9E2-4D9C-89D5-39246BF8D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92" name="Rectangle 120">
              <a:extLst>
                <a:ext uri="{FF2B5EF4-FFF2-40B4-BE49-F238E27FC236}">
                  <a16:creationId xmlns:a16="http://schemas.microsoft.com/office/drawing/2014/main" id="{F86EC179-F216-4D41-99EA-EA986AB2BB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93" name="Rectangle 121">
              <a:extLst>
                <a:ext uri="{FF2B5EF4-FFF2-40B4-BE49-F238E27FC236}">
                  <a16:creationId xmlns:a16="http://schemas.microsoft.com/office/drawing/2014/main" id="{58894676-06AD-41CE-BA04-1152A89A3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94" name="Rectangle 122">
              <a:extLst>
                <a:ext uri="{FF2B5EF4-FFF2-40B4-BE49-F238E27FC236}">
                  <a16:creationId xmlns:a16="http://schemas.microsoft.com/office/drawing/2014/main" id="{DB235E0B-FD2C-439F-A295-15850AAF94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95" name="Rectangle 123">
              <a:extLst>
                <a:ext uri="{FF2B5EF4-FFF2-40B4-BE49-F238E27FC236}">
                  <a16:creationId xmlns:a16="http://schemas.microsoft.com/office/drawing/2014/main" id="{2C8F7400-A9D0-43AA-888A-020AE3B6A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1296" name="Rectangle 124">
              <a:extLst>
                <a:ext uri="{FF2B5EF4-FFF2-40B4-BE49-F238E27FC236}">
                  <a16:creationId xmlns:a16="http://schemas.microsoft.com/office/drawing/2014/main" id="{95BB43AC-B3C1-42DF-AD09-51E30893F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11273" name="Text Box 125">
            <a:extLst>
              <a:ext uri="{FF2B5EF4-FFF2-40B4-BE49-F238E27FC236}">
                <a16:creationId xmlns:a16="http://schemas.microsoft.com/office/drawing/2014/main" id="{D8FF0F66-CD33-4B6C-A199-53747A3631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7738" y="5113338"/>
            <a:ext cx="4252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wrapped-around configuration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>
            <a:extLst>
              <a:ext uri="{FF2B5EF4-FFF2-40B4-BE49-F238E27FC236}">
                <a16:creationId xmlns:a16="http://schemas.microsoft.com/office/drawing/2014/main" id="{DACF8293-17E7-4C85-A7F1-965B97A3B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Queues</a:t>
            </a:r>
          </a:p>
        </p:txBody>
      </p:sp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93ECDCBF-5CFA-420E-BAFB-F98009AA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D49DE33-B766-450C-ACF2-AF26EAB750A3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64805347-D189-482E-87F3-73C2C7C5F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Queue Operations</a:t>
            </a:r>
          </a:p>
        </p:txBody>
      </p:sp>
      <p:sp>
        <p:nvSpPr>
          <p:cNvPr id="1229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9732568-1F86-493F-80FA-807920E945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76400"/>
            <a:ext cx="3352800" cy="1905000"/>
          </a:xfrm>
        </p:spPr>
        <p:txBody>
          <a:bodyPr/>
          <a:lstStyle/>
          <a:p>
            <a:pPr eaLnBrk="1" hangingPunct="1"/>
            <a:r>
              <a:rPr lang="en-US" altLang="en-US" sz="2800"/>
              <a:t>We use the modulo operator (remainder of division)</a:t>
            </a:r>
          </a:p>
        </p:txBody>
      </p:sp>
      <p:sp>
        <p:nvSpPr>
          <p:cNvPr id="12294" name="Text Box 4">
            <a:extLst>
              <a:ext uri="{FF2B5EF4-FFF2-40B4-BE49-F238E27FC236}">
                <a16:creationId xmlns:a16="http://schemas.microsoft.com/office/drawing/2014/main" id="{2B129245-EA77-4A58-AD97-96C7DE400A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676400"/>
            <a:ext cx="4419600" cy="192722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size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-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+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 mod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endParaRPr lang="en-US" altLang="en-US" sz="2400">
              <a:solidFill>
                <a:schemeClr val="accent2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 b="1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isEmpty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=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12295" name="Group 5">
            <a:extLst>
              <a:ext uri="{FF2B5EF4-FFF2-40B4-BE49-F238E27FC236}">
                <a16:creationId xmlns:a16="http://schemas.microsoft.com/office/drawing/2014/main" id="{5336B742-5CA5-468F-81CB-21310318B2E1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198938"/>
            <a:ext cx="5638800" cy="754062"/>
            <a:chOff x="960" y="2597"/>
            <a:chExt cx="3552" cy="475"/>
          </a:xfrm>
        </p:grpSpPr>
        <p:sp>
          <p:nvSpPr>
            <p:cNvPr id="12320" name="Rectangle 6">
              <a:extLst>
                <a:ext uri="{FF2B5EF4-FFF2-40B4-BE49-F238E27FC236}">
                  <a16:creationId xmlns:a16="http://schemas.microsoft.com/office/drawing/2014/main" id="{420E4A32-56D4-41B0-BADC-1668A73AF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97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2321" name="Rectangle 7">
              <a:extLst>
                <a:ext uri="{FF2B5EF4-FFF2-40B4-BE49-F238E27FC236}">
                  <a16:creationId xmlns:a16="http://schemas.microsoft.com/office/drawing/2014/main" id="{CA84990C-0188-4E20-8DB2-C0D2F07C07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2322" name="Rectangle 8">
              <a:extLst>
                <a:ext uri="{FF2B5EF4-FFF2-40B4-BE49-F238E27FC236}">
                  <a16:creationId xmlns:a16="http://schemas.microsoft.com/office/drawing/2014/main" id="{3DF99940-7361-4658-AADF-64C63AAD67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2323" name="Rectangle 9">
              <a:extLst>
                <a:ext uri="{FF2B5EF4-FFF2-40B4-BE49-F238E27FC236}">
                  <a16:creationId xmlns:a16="http://schemas.microsoft.com/office/drawing/2014/main" id="{169E221C-B59A-43C8-9657-6B89383C7D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2324" name="Rectangle 10">
              <a:extLst>
                <a:ext uri="{FF2B5EF4-FFF2-40B4-BE49-F238E27FC236}">
                  <a16:creationId xmlns:a16="http://schemas.microsoft.com/office/drawing/2014/main" id="{2289EAD7-2B67-4153-80E9-6AB08E72A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842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2325" name="Rectangle 11">
              <a:extLst>
                <a:ext uri="{FF2B5EF4-FFF2-40B4-BE49-F238E27FC236}">
                  <a16:creationId xmlns:a16="http://schemas.microsoft.com/office/drawing/2014/main" id="{61A570B6-A82F-467A-9FEE-8A559EB43D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842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2326" name="Rectangle 12">
              <a:extLst>
                <a:ext uri="{FF2B5EF4-FFF2-40B4-BE49-F238E27FC236}">
                  <a16:creationId xmlns:a16="http://schemas.microsoft.com/office/drawing/2014/main" id="{F323A490-7BE6-482B-9F01-EC976D722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27" name="Rectangle 13">
              <a:extLst>
                <a:ext uri="{FF2B5EF4-FFF2-40B4-BE49-F238E27FC236}">
                  <a16:creationId xmlns:a16="http://schemas.microsoft.com/office/drawing/2014/main" id="{B505EE2F-D12B-4901-BC47-7BD5246285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28" name="Rectangle 14">
              <a:extLst>
                <a:ext uri="{FF2B5EF4-FFF2-40B4-BE49-F238E27FC236}">
                  <a16:creationId xmlns:a16="http://schemas.microsoft.com/office/drawing/2014/main" id="{5C86641C-DAD6-446A-BDF5-1A3D95549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29" name="Rectangle 15">
              <a:extLst>
                <a:ext uri="{FF2B5EF4-FFF2-40B4-BE49-F238E27FC236}">
                  <a16:creationId xmlns:a16="http://schemas.microsoft.com/office/drawing/2014/main" id="{A4AF234F-F698-4A66-BF26-7C7B9F5DA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0" name="Rectangle 16">
              <a:extLst>
                <a:ext uri="{FF2B5EF4-FFF2-40B4-BE49-F238E27FC236}">
                  <a16:creationId xmlns:a16="http://schemas.microsoft.com/office/drawing/2014/main" id="{8FF36373-9513-40D0-B190-30271C27E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1" name="Rectangle 17">
              <a:extLst>
                <a:ext uri="{FF2B5EF4-FFF2-40B4-BE49-F238E27FC236}">
                  <a16:creationId xmlns:a16="http://schemas.microsoft.com/office/drawing/2014/main" id="{A99FBD18-41AB-4AD1-A1C8-B60330B75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2" name="Rectangle 18">
              <a:extLst>
                <a:ext uri="{FF2B5EF4-FFF2-40B4-BE49-F238E27FC236}">
                  <a16:creationId xmlns:a16="http://schemas.microsoft.com/office/drawing/2014/main" id="{3A92A8A9-488B-4771-A9EE-588B90A94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3" name="Rectangle 19">
              <a:extLst>
                <a:ext uri="{FF2B5EF4-FFF2-40B4-BE49-F238E27FC236}">
                  <a16:creationId xmlns:a16="http://schemas.microsoft.com/office/drawing/2014/main" id="{8C9DBB31-9AED-45FE-A219-39C64EABB5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4" name="Rectangle 20">
              <a:extLst>
                <a:ext uri="{FF2B5EF4-FFF2-40B4-BE49-F238E27FC236}">
                  <a16:creationId xmlns:a16="http://schemas.microsoft.com/office/drawing/2014/main" id="{00D72DAC-4F5E-4D8B-A441-FA83D6C17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5" name="Rectangle 21">
              <a:extLst>
                <a:ext uri="{FF2B5EF4-FFF2-40B4-BE49-F238E27FC236}">
                  <a16:creationId xmlns:a16="http://schemas.microsoft.com/office/drawing/2014/main" id="{64EE8B04-1404-4495-8554-05E740126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6" name="Rectangle 22">
              <a:extLst>
                <a:ext uri="{FF2B5EF4-FFF2-40B4-BE49-F238E27FC236}">
                  <a16:creationId xmlns:a16="http://schemas.microsoft.com/office/drawing/2014/main" id="{71387B7C-FD7A-44E3-8705-469A060E2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7" name="Rectangle 23">
              <a:extLst>
                <a:ext uri="{FF2B5EF4-FFF2-40B4-BE49-F238E27FC236}">
                  <a16:creationId xmlns:a16="http://schemas.microsoft.com/office/drawing/2014/main" id="{7F0D9823-3A52-4AD2-B1A9-877BE9F18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8" name="Rectangle 24">
              <a:extLst>
                <a:ext uri="{FF2B5EF4-FFF2-40B4-BE49-F238E27FC236}">
                  <a16:creationId xmlns:a16="http://schemas.microsoft.com/office/drawing/2014/main" id="{81588A3C-95BE-42EC-A1AC-5293608FE0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39" name="Rectangle 25">
              <a:extLst>
                <a:ext uri="{FF2B5EF4-FFF2-40B4-BE49-F238E27FC236}">
                  <a16:creationId xmlns:a16="http://schemas.microsoft.com/office/drawing/2014/main" id="{8657A2E2-96F3-4FBE-9052-9B0C7B887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40" name="Rectangle 26">
              <a:extLst>
                <a:ext uri="{FF2B5EF4-FFF2-40B4-BE49-F238E27FC236}">
                  <a16:creationId xmlns:a16="http://schemas.microsoft.com/office/drawing/2014/main" id="{C4925771-E49E-45C7-A8C5-28943F03B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41" name="Rectangle 27">
              <a:extLst>
                <a:ext uri="{FF2B5EF4-FFF2-40B4-BE49-F238E27FC236}">
                  <a16:creationId xmlns:a16="http://schemas.microsoft.com/office/drawing/2014/main" id="{C41F25B1-B79F-468D-B9A5-182C876CA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42" name="Rectangle 28">
              <a:extLst>
                <a:ext uri="{FF2B5EF4-FFF2-40B4-BE49-F238E27FC236}">
                  <a16:creationId xmlns:a16="http://schemas.microsoft.com/office/drawing/2014/main" id="{652FB074-6F40-4EB6-986E-3BD1D7C35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12296" name="Group 30">
            <a:extLst>
              <a:ext uri="{FF2B5EF4-FFF2-40B4-BE49-F238E27FC236}">
                <a16:creationId xmlns:a16="http://schemas.microsoft.com/office/drawing/2014/main" id="{98BBDC9E-3F29-420E-8824-94F5DCD350A3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181600"/>
            <a:ext cx="5638800" cy="754063"/>
            <a:chOff x="960" y="3360"/>
            <a:chExt cx="3552" cy="475"/>
          </a:xfrm>
        </p:grpSpPr>
        <p:sp>
          <p:nvSpPr>
            <p:cNvPr id="12297" name="Rectangle 31">
              <a:extLst>
                <a:ext uri="{FF2B5EF4-FFF2-40B4-BE49-F238E27FC236}">
                  <a16:creationId xmlns:a16="http://schemas.microsoft.com/office/drawing/2014/main" id="{823E237B-7830-4513-8060-DD63A10766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360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2298" name="Rectangle 32">
              <a:extLst>
                <a:ext uri="{FF2B5EF4-FFF2-40B4-BE49-F238E27FC236}">
                  <a16:creationId xmlns:a16="http://schemas.microsoft.com/office/drawing/2014/main" id="{013A3D50-89E6-478A-A9ED-DDFBCDE56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2299" name="Rectangle 33">
              <a:extLst>
                <a:ext uri="{FF2B5EF4-FFF2-40B4-BE49-F238E27FC236}">
                  <a16:creationId xmlns:a16="http://schemas.microsoft.com/office/drawing/2014/main" id="{0BEAEAB7-400B-4B36-B335-9CE902DAB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2300" name="Rectangle 34">
              <a:extLst>
                <a:ext uri="{FF2B5EF4-FFF2-40B4-BE49-F238E27FC236}">
                  <a16:creationId xmlns:a16="http://schemas.microsoft.com/office/drawing/2014/main" id="{5488384A-64F5-4908-860D-AAC29DDC5E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2301" name="Rectangle 35">
              <a:extLst>
                <a:ext uri="{FF2B5EF4-FFF2-40B4-BE49-F238E27FC236}">
                  <a16:creationId xmlns:a16="http://schemas.microsoft.com/office/drawing/2014/main" id="{D8CAB5FC-14ED-4496-ADE7-DE1A9B92C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605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2302" name="Rectangle 36">
              <a:extLst>
                <a:ext uri="{FF2B5EF4-FFF2-40B4-BE49-F238E27FC236}">
                  <a16:creationId xmlns:a16="http://schemas.microsoft.com/office/drawing/2014/main" id="{30F223F1-6E6F-493C-8CCC-85BD72C41C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605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2303" name="Rectangle 37">
              <a:extLst>
                <a:ext uri="{FF2B5EF4-FFF2-40B4-BE49-F238E27FC236}">
                  <a16:creationId xmlns:a16="http://schemas.microsoft.com/office/drawing/2014/main" id="{C26A37DE-1316-47A1-AA52-BC1876527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04" name="Rectangle 38">
              <a:extLst>
                <a:ext uri="{FF2B5EF4-FFF2-40B4-BE49-F238E27FC236}">
                  <a16:creationId xmlns:a16="http://schemas.microsoft.com/office/drawing/2014/main" id="{0BF4AFF7-D69C-42D0-AF0B-D157845AB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05" name="Rectangle 39">
              <a:extLst>
                <a:ext uri="{FF2B5EF4-FFF2-40B4-BE49-F238E27FC236}">
                  <a16:creationId xmlns:a16="http://schemas.microsoft.com/office/drawing/2014/main" id="{8965018B-0B75-4C9B-936F-3E8D696A12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06" name="Rectangle 40">
              <a:extLst>
                <a:ext uri="{FF2B5EF4-FFF2-40B4-BE49-F238E27FC236}">
                  <a16:creationId xmlns:a16="http://schemas.microsoft.com/office/drawing/2014/main" id="{7E4E2FD7-A1AA-400D-B0A7-0431B82E9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07" name="Rectangle 41">
              <a:extLst>
                <a:ext uri="{FF2B5EF4-FFF2-40B4-BE49-F238E27FC236}">
                  <a16:creationId xmlns:a16="http://schemas.microsoft.com/office/drawing/2014/main" id="{65D1EC3B-BF98-4A24-AEF2-24A3DC20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08" name="Rectangle 42">
              <a:extLst>
                <a:ext uri="{FF2B5EF4-FFF2-40B4-BE49-F238E27FC236}">
                  <a16:creationId xmlns:a16="http://schemas.microsoft.com/office/drawing/2014/main" id="{F533CEF0-3623-4C1A-AC41-08E0AFADE4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09" name="Rectangle 43">
              <a:extLst>
                <a:ext uri="{FF2B5EF4-FFF2-40B4-BE49-F238E27FC236}">
                  <a16:creationId xmlns:a16="http://schemas.microsoft.com/office/drawing/2014/main" id="{3DE4B694-DE2F-4882-8E0C-52BF9B2DB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0" name="Rectangle 44">
              <a:extLst>
                <a:ext uri="{FF2B5EF4-FFF2-40B4-BE49-F238E27FC236}">
                  <a16:creationId xmlns:a16="http://schemas.microsoft.com/office/drawing/2014/main" id="{8FD36F05-319E-41B8-B23F-EAD75D19B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1" name="Rectangle 45">
              <a:extLst>
                <a:ext uri="{FF2B5EF4-FFF2-40B4-BE49-F238E27FC236}">
                  <a16:creationId xmlns:a16="http://schemas.microsoft.com/office/drawing/2014/main" id="{56063BAF-30B2-4465-9148-F66466E17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2" name="Rectangle 46">
              <a:extLst>
                <a:ext uri="{FF2B5EF4-FFF2-40B4-BE49-F238E27FC236}">
                  <a16:creationId xmlns:a16="http://schemas.microsoft.com/office/drawing/2014/main" id="{C59F8698-6C31-4355-B013-97F99578E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3" name="Rectangle 47">
              <a:extLst>
                <a:ext uri="{FF2B5EF4-FFF2-40B4-BE49-F238E27FC236}">
                  <a16:creationId xmlns:a16="http://schemas.microsoft.com/office/drawing/2014/main" id="{2B9459CA-D7F0-4991-8B36-3132EA973F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4" name="Rectangle 48">
              <a:extLst>
                <a:ext uri="{FF2B5EF4-FFF2-40B4-BE49-F238E27FC236}">
                  <a16:creationId xmlns:a16="http://schemas.microsoft.com/office/drawing/2014/main" id="{0098B700-82B1-4A3F-975E-F0F03C14BE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5" name="Rectangle 49">
              <a:extLst>
                <a:ext uri="{FF2B5EF4-FFF2-40B4-BE49-F238E27FC236}">
                  <a16:creationId xmlns:a16="http://schemas.microsoft.com/office/drawing/2014/main" id="{780DCE8A-DF31-471B-BF1D-4D9314AAC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6" name="Rectangle 50">
              <a:extLst>
                <a:ext uri="{FF2B5EF4-FFF2-40B4-BE49-F238E27FC236}">
                  <a16:creationId xmlns:a16="http://schemas.microsoft.com/office/drawing/2014/main" id="{43FFDDEB-BE85-4C1B-B4BA-C6885EF825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7" name="Rectangle 51">
              <a:extLst>
                <a:ext uri="{FF2B5EF4-FFF2-40B4-BE49-F238E27FC236}">
                  <a16:creationId xmlns:a16="http://schemas.microsoft.com/office/drawing/2014/main" id="{460776AC-1FBA-4821-AF31-223C8047E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8" name="Rectangle 52">
              <a:extLst>
                <a:ext uri="{FF2B5EF4-FFF2-40B4-BE49-F238E27FC236}">
                  <a16:creationId xmlns:a16="http://schemas.microsoft.com/office/drawing/2014/main" id="{C6ECA230-0DAE-463D-B368-FA9FA5CA92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2319" name="Rectangle 53">
              <a:extLst>
                <a:ext uri="{FF2B5EF4-FFF2-40B4-BE49-F238E27FC236}">
                  <a16:creationId xmlns:a16="http://schemas.microsoft.com/office/drawing/2014/main" id="{C444D47A-C430-449B-BF25-9983E083E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Footer Placeholder 4">
            <a:extLst>
              <a:ext uri="{FF2B5EF4-FFF2-40B4-BE49-F238E27FC236}">
                <a16:creationId xmlns:a16="http://schemas.microsoft.com/office/drawing/2014/main" id="{E37D3CBE-2285-4879-9919-8B276400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Queues</a:t>
            </a:r>
          </a:p>
        </p:txBody>
      </p:sp>
      <p:sp>
        <p:nvSpPr>
          <p:cNvPr id="13315" name="Slide Number Placeholder 5">
            <a:extLst>
              <a:ext uri="{FF2B5EF4-FFF2-40B4-BE49-F238E27FC236}">
                <a16:creationId xmlns:a16="http://schemas.microsoft.com/office/drawing/2014/main" id="{56979864-7F20-490C-88F5-206088BD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6EEAB907-B353-4A2D-AEA3-069C657D4537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en-US" sz="1400"/>
          </a:p>
        </p:txBody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1BD0E50D-0477-45AA-ABB9-1FDF748CD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Queue Operations (cont.)</a:t>
            </a:r>
          </a:p>
        </p:txBody>
      </p:sp>
      <p:sp>
        <p:nvSpPr>
          <p:cNvPr id="13317" name="Rectangle 4">
            <a:extLst>
              <a:ext uri="{FF2B5EF4-FFF2-40B4-BE49-F238E27FC236}">
                <a16:creationId xmlns:a16="http://schemas.microsoft.com/office/drawing/2014/main" id="{4A016E23-05B1-4BA2-A0FE-402F5A4355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3048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4400">
              <a:solidFill>
                <a:schemeClr val="tx2"/>
              </a:solidFill>
            </a:endParaRPr>
          </a:p>
        </p:txBody>
      </p:sp>
      <p:sp>
        <p:nvSpPr>
          <p:cNvPr id="13318" name="Text Box 74">
            <a:extLst>
              <a:ext uri="{FF2B5EF4-FFF2-40B4-BE49-F238E27FC236}">
                <a16:creationId xmlns:a16="http://schemas.microsoft.com/office/drawing/2014/main" id="{C003F3DD-3C07-4D28-8286-B95E83E75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1600200"/>
            <a:ext cx="4267200" cy="229235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enqueue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size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()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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throw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FullQueueException</a:t>
            </a: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else 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endParaRPr lang="en-US" altLang="en-US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		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r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+ 1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mod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</p:txBody>
      </p:sp>
      <p:sp>
        <p:nvSpPr>
          <p:cNvPr id="13319" name="Rectangle 77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318E8B1-C14D-4C53-941C-8BB3794DAD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76400"/>
            <a:ext cx="3733800" cy="213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Operation enqueue throws an exception if the array is full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This exception is implementation-dependent</a:t>
            </a:r>
          </a:p>
        </p:txBody>
      </p:sp>
      <p:grpSp>
        <p:nvGrpSpPr>
          <p:cNvPr id="13320" name="Group 128">
            <a:extLst>
              <a:ext uri="{FF2B5EF4-FFF2-40B4-BE49-F238E27FC236}">
                <a16:creationId xmlns:a16="http://schemas.microsoft.com/office/drawing/2014/main" id="{9F0A8254-153A-47D9-A71D-7DEFC87E9D24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198938"/>
            <a:ext cx="5638800" cy="754062"/>
            <a:chOff x="960" y="2597"/>
            <a:chExt cx="3552" cy="475"/>
          </a:xfrm>
        </p:grpSpPr>
        <p:sp>
          <p:nvSpPr>
            <p:cNvPr id="13345" name="Rectangle 129">
              <a:extLst>
                <a:ext uri="{FF2B5EF4-FFF2-40B4-BE49-F238E27FC236}">
                  <a16:creationId xmlns:a16="http://schemas.microsoft.com/office/drawing/2014/main" id="{7165733E-6119-48E2-84A6-E9B1CC340A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97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3346" name="Rectangle 130">
              <a:extLst>
                <a:ext uri="{FF2B5EF4-FFF2-40B4-BE49-F238E27FC236}">
                  <a16:creationId xmlns:a16="http://schemas.microsoft.com/office/drawing/2014/main" id="{78ACFC81-7654-48F8-AC29-487C28E5C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3347" name="Rectangle 131">
              <a:extLst>
                <a:ext uri="{FF2B5EF4-FFF2-40B4-BE49-F238E27FC236}">
                  <a16:creationId xmlns:a16="http://schemas.microsoft.com/office/drawing/2014/main" id="{004E49BD-20D4-471B-99D1-A619BFB82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3348" name="Rectangle 132">
              <a:extLst>
                <a:ext uri="{FF2B5EF4-FFF2-40B4-BE49-F238E27FC236}">
                  <a16:creationId xmlns:a16="http://schemas.microsoft.com/office/drawing/2014/main" id="{10320C34-B60A-410E-9AFD-AB661604A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3349" name="Rectangle 133">
              <a:extLst>
                <a:ext uri="{FF2B5EF4-FFF2-40B4-BE49-F238E27FC236}">
                  <a16:creationId xmlns:a16="http://schemas.microsoft.com/office/drawing/2014/main" id="{6807AC5F-0057-4207-8BBC-FA30C4A01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842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3350" name="Rectangle 134">
              <a:extLst>
                <a:ext uri="{FF2B5EF4-FFF2-40B4-BE49-F238E27FC236}">
                  <a16:creationId xmlns:a16="http://schemas.microsoft.com/office/drawing/2014/main" id="{D1D5883B-FEE0-46E3-9698-20AB3CA1B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842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3351" name="Rectangle 135">
              <a:extLst>
                <a:ext uri="{FF2B5EF4-FFF2-40B4-BE49-F238E27FC236}">
                  <a16:creationId xmlns:a16="http://schemas.microsoft.com/office/drawing/2014/main" id="{84C1611B-80C1-44F2-9D71-7DD4FA994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2" name="Rectangle 136">
              <a:extLst>
                <a:ext uri="{FF2B5EF4-FFF2-40B4-BE49-F238E27FC236}">
                  <a16:creationId xmlns:a16="http://schemas.microsoft.com/office/drawing/2014/main" id="{34FE9411-407B-4858-BB8D-EBFC5AD7A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3" name="Rectangle 137">
              <a:extLst>
                <a:ext uri="{FF2B5EF4-FFF2-40B4-BE49-F238E27FC236}">
                  <a16:creationId xmlns:a16="http://schemas.microsoft.com/office/drawing/2014/main" id="{CB010DEB-D420-4541-AF76-F81F9F973D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4" name="Rectangle 138">
              <a:extLst>
                <a:ext uri="{FF2B5EF4-FFF2-40B4-BE49-F238E27FC236}">
                  <a16:creationId xmlns:a16="http://schemas.microsoft.com/office/drawing/2014/main" id="{4712D198-4DAC-4397-BF30-228B9F932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5" name="Rectangle 139">
              <a:extLst>
                <a:ext uri="{FF2B5EF4-FFF2-40B4-BE49-F238E27FC236}">
                  <a16:creationId xmlns:a16="http://schemas.microsoft.com/office/drawing/2014/main" id="{986705F5-2E41-4EA4-ABB0-5CB6435E36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6" name="Rectangle 140">
              <a:extLst>
                <a:ext uri="{FF2B5EF4-FFF2-40B4-BE49-F238E27FC236}">
                  <a16:creationId xmlns:a16="http://schemas.microsoft.com/office/drawing/2014/main" id="{CA397102-9CCD-405C-B79C-7D7127B10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7" name="Rectangle 141">
              <a:extLst>
                <a:ext uri="{FF2B5EF4-FFF2-40B4-BE49-F238E27FC236}">
                  <a16:creationId xmlns:a16="http://schemas.microsoft.com/office/drawing/2014/main" id="{9D3E6616-86D9-4A5D-8A81-1EA8F45BA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8" name="Rectangle 142">
              <a:extLst>
                <a:ext uri="{FF2B5EF4-FFF2-40B4-BE49-F238E27FC236}">
                  <a16:creationId xmlns:a16="http://schemas.microsoft.com/office/drawing/2014/main" id="{6212B628-B4BD-4AFB-A9E8-F1A705DA9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59" name="Rectangle 143">
              <a:extLst>
                <a:ext uri="{FF2B5EF4-FFF2-40B4-BE49-F238E27FC236}">
                  <a16:creationId xmlns:a16="http://schemas.microsoft.com/office/drawing/2014/main" id="{7AE7550D-63E5-403D-A040-5D015AB42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0" name="Rectangle 144">
              <a:extLst>
                <a:ext uri="{FF2B5EF4-FFF2-40B4-BE49-F238E27FC236}">
                  <a16:creationId xmlns:a16="http://schemas.microsoft.com/office/drawing/2014/main" id="{BA62DF88-65FD-4786-ADC2-ACA3B24956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1" name="Rectangle 145">
              <a:extLst>
                <a:ext uri="{FF2B5EF4-FFF2-40B4-BE49-F238E27FC236}">
                  <a16:creationId xmlns:a16="http://schemas.microsoft.com/office/drawing/2014/main" id="{BCEA0E53-418F-4420-AB1B-7DF674E08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2" name="Rectangle 146">
              <a:extLst>
                <a:ext uri="{FF2B5EF4-FFF2-40B4-BE49-F238E27FC236}">
                  <a16:creationId xmlns:a16="http://schemas.microsoft.com/office/drawing/2014/main" id="{0C63151E-AF39-41EF-97BF-DE0DC0D16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3" name="Rectangle 147">
              <a:extLst>
                <a:ext uri="{FF2B5EF4-FFF2-40B4-BE49-F238E27FC236}">
                  <a16:creationId xmlns:a16="http://schemas.microsoft.com/office/drawing/2014/main" id="{8B01D55D-C362-4B0E-B950-D1A4EA37D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4" name="Rectangle 148">
              <a:extLst>
                <a:ext uri="{FF2B5EF4-FFF2-40B4-BE49-F238E27FC236}">
                  <a16:creationId xmlns:a16="http://schemas.microsoft.com/office/drawing/2014/main" id="{A645E70C-103C-4648-9181-DE4709818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5" name="Rectangle 149">
              <a:extLst>
                <a:ext uri="{FF2B5EF4-FFF2-40B4-BE49-F238E27FC236}">
                  <a16:creationId xmlns:a16="http://schemas.microsoft.com/office/drawing/2014/main" id="{4A973B8C-91B2-4AF6-BB94-DD2D4A2B6D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6" name="Rectangle 150">
              <a:extLst>
                <a:ext uri="{FF2B5EF4-FFF2-40B4-BE49-F238E27FC236}">
                  <a16:creationId xmlns:a16="http://schemas.microsoft.com/office/drawing/2014/main" id="{DAB6ABA8-081C-4748-8240-D3DB5F882A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67" name="Rectangle 151">
              <a:extLst>
                <a:ext uri="{FF2B5EF4-FFF2-40B4-BE49-F238E27FC236}">
                  <a16:creationId xmlns:a16="http://schemas.microsoft.com/office/drawing/2014/main" id="{1872385C-7962-4CA5-8675-559B395346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13321" name="Group 152">
            <a:extLst>
              <a:ext uri="{FF2B5EF4-FFF2-40B4-BE49-F238E27FC236}">
                <a16:creationId xmlns:a16="http://schemas.microsoft.com/office/drawing/2014/main" id="{45C6FEB8-2339-44C6-A404-2FDFB9AF6881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181600"/>
            <a:ext cx="5638800" cy="754063"/>
            <a:chOff x="960" y="3360"/>
            <a:chExt cx="3552" cy="475"/>
          </a:xfrm>
        </p:grpSpPr>
        <p:sp>
          <p:nvSpPr>
            <p:cNvPr id="13322" name="Rectangle 153">
              <a:extLst>
                <a:ext uri="{FF2B5EF4-FFF2-40B4-BE49-F238E27FC236}">
                  <a16:creationId xmlns:a16="http://schemas.microsoft.com/office/drawing/2014/main" id="{7C3B2DC8-28DC-47FE-A43D-1964E9761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360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3323" name="Rectangle 154">
              <a:extLst>
                <a:ext uri="{FF2B5EF4-FFF2-40B4-BE49-F238E27FC236}">
                  <a16:creationId xmlns:a16="http://schemas.microsoft.com/office/drawing/2014/main" id="{22A8A364-233D-4CD3-8F79-F1E2C3B7D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3324" name="Rectangle 155">
              <a:extLst>
                <a:ext uri="{FF2B5EF4-FFF2-40B4-BE49-F238E27FC236}">
                  <a16:creationId xmlns:a16="http://schemas.microsoft.com/office/drawing/2014/main" id="{2A3C1FBD-C0E6-4A3D-9F63-8EB57DBBE9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3325" name="Rectangle 156">
              <a:extLst>
                <a:ext uri="{FF2B5EF4-FFF2-40B4-BE49-F238E27FC236}">
                  <a16:creationId xmlns:a16="http://schemas.microsoft.com/office/drawing/2014/main" id="{7210229B-59C9-4225-BD7F-4F2DD05BF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3326" name="Rectangle 157">
              <a:extLst>
                <a:ext uri="{FF2B5EF4-FFF2-40B4-BE49-F238E27FC236}">
                  <a16:creationId xmlns:a16="http://schemas.microsoft.com/office/drawing/2014/main" id="{AEE0F6DC-B590-4185-8A8F-19731B0B7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605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3327" name="Rectangle 158">
              <a:extLst>
                <a:ext uri="{FF2B5EF4-FFF2-40B4-BE49-F238E27FC236}">
                  <a16:creationId xmlns:a16="http://schemas.microsoft.com/office/drawing/2014/main" id="{C4A0C48A-4FBF-4092-8E99-B72CA050AC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605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3328" name="Rectangle 159">
              <a:extLst>
                <a:ext uri="{FF2B5EF4-FFF2-40B4-BE49-F238E27FC236}">
                  <a16:creationId xmlns:a16="http://schemas.microsoft.com/office/drawing/2014/main" id="{D9F3DF43-2F9B-4867-840A-2ED1A2965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29" name="Rectangle 160">
              <a:extLst>
                <a:ext uri="{FF2B5EF4-FFF2-40B4-BE49-F238E27FC236}">
                  <a16:creationId xmlns:a16="http://schemas.microsoft.com/office/drawing/2014/main" id="{833EBA3C-F729-42D6-ADB4-89B5E2AF3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0" name="Rectangle 161">
              <a:extLst>
                <a:ext uri="{FF2B5EF4-FFF2-40B4-BE49-F238E27FC236}">
                  <a16:creationId xmlns:a16="http://schemas.microsoft.com/office/drawing/2014/main" id="{05874982-D536-445A-9503-EF86F69C3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1" name="Rectangle 162">
              <a:extLst>
                <a:ext uri="{FF2B5EF4-FFF2-40B4-BE49-F238E27FC236}">
                  <a16:creationId xmlns:a16="http://schemas.microsoft.com/office/drawing/2014/main" id="{CBF2846B-E861-4045-8111-AFEB41D02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2" name="Rectangle 163">
              <a:extLst>
                <a:ext uri="{FF2B5EF4-FFF2-40B4-BE49-F238E27FC236}">
                  <a16:creationId xmlns:a16="http://schemas.microsoft.com/office/drawing/2014/main" id="{A078D550-6889-4D2F-A365-9BE1B3CAB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3" name="Rectangle 164">
              <a:extLst>
                <a:ext uri="{FF2B5EF4-FFF2-40B4-BE49-F238E27FC236}">
                  <a16:creationId xmlns:a16="http://schemas.microsoft.com/office/drawing/2014/main" id="{2D27540C-6A4A-4520-A2C7-7F3509165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4" name="Rectangle 165">
              <a:extLst>
                <a:ext uri="{FF2B5EF4-FFF2-40B4-BE49-F238E27FC236}">
                  <a16:creationId xmlns:a16="http://schemas.microsoft.com/office/drawing/2014/main" id="{2FE688CD-B383-4224-A839-7F41A7B44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5" name="Rectangle 166">
              <a:extLst>
                <a:ext uri="{FF2B5EF4-FFF2-40B4-BE49-F238E27FC236}">
                  <a16:creationId xmlns:a16="http://schemas.microsoft.com/office/drawing/2014/main" id="{0C31E6E9-912F-4047-8135-BAC7A3AAF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6" name="Rectangle 167">
              <a:extLst>
                <a:ext uri="{FF2B5EF4-FFF2-40B4-BE49-F238E27FC236}">
                  <a16:creationId xmlns:a16="http://schemas.microsoft.com/office/drawing/2014/main" id="{CF4C1D31-1D73-4AE7-AAF5-F67A762F2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7" name="Rectangle 168">
              <a:extLst>
                <a:ext uri="{FF2B5EF4-FFF2-40B4-BE49-F238E27FC236}">
                  <a16:creationId xmlns:a16="http://schemas.microsoft.com/office/drawing/2014/main" id="{0C94F732-22D9-4835-B8FB-4179CF710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8" name="Rectangle 169">
              <a:extLst>
                <a:ext uri="{FF2B5EF4-FFF2-40B4-BE49-F238E27FC236}">
                  <a16:creationId xmlns:a16="http://schemas.microsoft.com/office/drawing/2014/main" id="{6323E409-BB80-4E07-B5BF-E32DED913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39" name="Rectangle 170">
              <a:extLst>
                <a:ext uri="{FF2B5EF4-FFF2-40B4-BE49-F238E27FC236}">
                  <a16:creationId xmlns:a16="http://schemas.microsoft.com/office/drawing/2014/main" id="{CEE51AB2-CF09-4DB3-84F3-E2056EFC49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0" name="Rectangle 171">
              <a:extLst>
                <a:ext uri="{FF2B5EF4-FFF2-40B4-BE49-F238E27FC236}">
                  <a16:creationId xmlns:a16="http://schemas.microsoft.com/office/drawing/2014/main" id="{0CEB25B2-CF71-4B57-BBAF-C591E585F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1" name="Rectangle 172">
              <a:extLst>
                <a:ext uri="{FF2B5EF4-FFF2-40B4-BE49-F238E27FC236}">
                  <a16:creationId xmlns:a16="http://schemas.microsoft.com/office/drawing/2014/main" id="{6D5780D8-AE89-4C9D-9183-4D726FBD2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2" name="Rectangle 173">
              <a:extLst>
                <a:ext uri="{FF2B5EF4-FFF2-40B4-BE49-F238E27FC236}">
                  <a16:creationId xmlns:a16="http://schemas.microsoft.com/office/drawing/2014/main" id="{C290BC1F-13E0-4969-9E0D-04667B4D8C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3" name="Rectangle 174">
              <a:extLst>
                <a:ext uri="{FF2B5EF4-FFF2-40B4-BE49-F238E27FC236}">
                  <a16:creationId xmlns:a16="http://schemas.microsoft.com/office/drawing/2014/main" id="{6DD21B0D-813F-470B-8A09-E5EE5B6CF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3344" name="Rectangle 175">
              <a:extLst>
                <a:ext uri="{FF2B5EF4-FFF2-40B4-BE49-F238E27FC236}">
                  <a16:creationId xmlns:a16="http://schemas.microsoft.com/office/drawing/2014/main" id="{E6E2F9FC-DC43-420E-8FC6-33C419F774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>
            <a:extLst>
              <a:ext uri="{FF2B5EF4-FFF2-40B4-BE49-F238E27FC236}">
                <a16:creationId xmlns:a16="http://schemas.microsoft.com/office/drawing/2014/main" id="{59748594-E4B8-44EA-9BA7-1FEFACB53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Queues</a:t>
            </a:r>
          </a:p>
        </p:txBody>
      </p:sp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F733D75C-4B86-45BD-A138-59DF4D8F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AEE3A17-B6DD-4645-A310-F640C58694AC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en-US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2A8AC9DB-4728-4174-A20D-85C435DC8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Queue Operations (cont.)</a:t>
            </a:r>
          </a:p>
        </p:txBody>
      </p:sp>
      <p:sp>
        <p:nvSpPr>
          <p:cNvPr id="1434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D3458B5-ABBB-4934-8773-86BBC5CD85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0" y="1676400"/>
            <a:ext cx="3429000" cy="2209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Operation dequeue throws an exception if the queue is empty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400"/>
              <a:t>This exception is specified in the queue ADT</a:t>
            </a:r>
          </a:p>
        </p:txBody>
      </p:sp>
      <p:sp>
        <p:nvSpPr>
          <p:cNvPr id="14342" name="Text Box 4">
            <a:extLst>
              <a:ext uri="{FF2B5EF4-FFF2-40B4-BE49-F238E27FC236}">
                <a16:creationId xmlns:a16="http://schemas.microsoft.com/office/drawing/2014/main" id="{3171169B-E615-4770-A120-B55316C43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600200"/>
            <a:ext cx="4419600" cy="26574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</a:rPr>
              <a:t>Algorithm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 i="1">
                <a:solidFill>
                  <a:schemeClr val="tx2"/>
                </a:solidFill>
                <a:latin typeface="Times New Roman" panose="02020603050405020304" pitchFamily="18" charset="0"/>
              </a:rPr>
              <a:t>dequeue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()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if</a:t>
            </a: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isEmpty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()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then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throw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EmptyQueueException</a:t>
            </a:r>
            <a:endParaRPr lang="en-US" altLang="en-US" sz="2400" b="1">
              <a:solidFill>
                <a:srgbClr val="000000"/>
              </a:solidFill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else</a:t>
            </a:r>
            <a:endParaRPr lang="en-US" altLang="en-US" sz="2400"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o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Q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[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]</a:t>
            </a:r>
            <a:endParaRPr lang="en-US" altLang="en-US" sz="2400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		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</a:rPr>
              <a:t>f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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(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f 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+ 1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</a:rPr>
              <a:t>)</a:t>
            </a: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mod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N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		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return</a:t>
            </a:r>
            <a:r>
              <a:rPr lang="en-US" altLang="en-US" sz="2400">
                <a:solidFill>
                  <a:schemeClr val="tx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altLang="en-US" sz="2400" b="1" i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o</a:t>
            </a:r>
          </a:p>
        </p:txBody>
      </p:sp>
      <p:grpSp>
        <p:nvGrpSpPr>
          <p:cNvPr id="14343" name="Group 55">
            <a:extLst>
              <a:ext uri="{FF2B5EF4-FFF2-40B4-BE49-F238E27FC236}">
                <a16:creationId xmlns:a16="http://schemas.microsoft.com/office/drawing/2014/main" id="{4118D04B-6B4F-4E08-BE6A-36BF3F674B88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511675"/>
            <a:ext cx="5638800" cy="754063"/>
            <a:chOff x="960" y="2597"/>
            <a:chExt cx="3552" cy="475"/>
          </a:xfrm>
        </p:grpSpPr>
        <p:sp>
          <p:nvSpPr>
            <p:cNvPr id="14368" name="Rectangle 56">
              <a:extLst>
                <a:ext uri="{FF2B5EF4-FFF2-40B4-BE49-F238E27FC236}">
                  <a16:creationId xmlns:a16="http://schemas.microsoft.com/office/drawing/2014/main" id="{C5E78DF8-BBFA-4949-A854-DB3505CD4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597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4369" name="Rectangle 57">
              <a:extLst>
                <a:ext uri="{FF2B5EF4-FFF2-40B4-BE49-F238E27FC236}">
                  <a16:creationId xmlns:a16="http://schemas.microsoft.com/office/drawing/2014/main" id="{B18088FC-80F1-41E1-83D3-1B7335EE7E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4370" name="Rectangle 58">
              <a:extLst>
                <a:ext uri="{FF2B5EF4-FFF2-40B4-BE49-F238E27FC236}">
                  <a16:creationId xmlns:a16="http://schemas.microsoft.com/office/drawing/2014/main" id="{2C465B63-BDF3-4CEC-87C8-C7375E4FB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4371" name="Rectangle 59">
              <a:extLst>
                <a:ext uri="{FF2B5EF4-FFF2-40B4-BE49-F238E27FC236}">
                  <a16:creationId xmlns:a16="http://schemas.microsoft.com/office/drawing/2014/main" id="{10A23395-E092-4EEC-9389-C334447FC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842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4372" name="Rectangle 60">
              <a:extLst>
                <a:ext uri="{FF2B5EF4-FFF2-40B4-BE49-F238E27FC236}">
                  <a16:creationId xmlns:a16="http://schemas.microsoft.com/office/drawing/2014/main" id="{96235BD9-B9B0-4B44-8FA2-A7ECF4F32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842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4373" name="Rectangle 61">
              <a:extLst>
                <a:ext uri="{FF2B5EF4-FFF2-40B4-BE49-F238E27FC236}">
                  <a16:creationId xmlns:a16="http://schemas.microsoft.com/office/drawing/2014/main" id="{ABEDBAD6-3B51-4986-BC6A-2D3F35B93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842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4374" name="Rectangle 62">
              <a:extLst>
                <a:ext uri="{FF2B5EF4-FFF2-40B4-BE49-F238E27FC236}">
                  <a16:creationId xmlns:a16="http://schemas.microsoft.com/office/drawing/2014/main" id="{0D58885B-3211-45C5-BF51-04DBD2A40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75" name="Rectangle 63">
              <a:extLst>
                <a:ext uri="{FF2B5EF4-FFF2-40B4-BE49-F238E27FC236}">
                  <a16:creationId xmlns:a16="http://schemas.microsoft.com/office/drawing/2014/main" id="{FF3101E1-4FA4-464D-A9EF-5F9F6366E6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76" name="Rectangle 64">
              <a:extLst>
                <a:ext uri="{FF2B5EF4-FFF2-40B4-BE49-F238E27FC236}">
                  <a16:creationId xmlns:a16="http://schemas.microsoft.com/office/drawing/2014/main" id="{561F9D63-49E7-4B8A-9E0F-9E75DCC2D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77" name="Rectangle 65">
              <a:extLst>
                <a:ext uri="{FF2B5EF4-FFF2-40B4-BE49-F238E27FC236}">
                  <a16:creationId xmlns:a16="http://schemas.microsoft.com/office/drawing/2014/main" id="{5D2330D9-8030-49BF-B021-240CEF3A7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78" name="Rectangle 66">
              <a:extLst>
                <a:ext uri="{FF2B5EF4-FFF2-40B4-BE49-F238E27FC236}">
                  <a16:creationId xmlns:a16="http://schemas.microsoft.com/office/drawing/2014/main" id="{2A098F6A-A938-4D1F-9DE7-A20CE12BF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79" name="Rectangle 67">
              <a:extLst>
                <a:ext uri="{FF2B5EF4-FFF2-40B4-BE49-F238E27FC236}">
                  <a16:creationId xmlns:a16="http://schemas.microsoft.com/office/drawing/2014/main" id="{A9AD6E00-813F-4FB0-BDF1-988DAC6ABC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0" name="Rectangle 68">
              <a:extLst>
                <a:ext uri="{FF2B5EF4-FFF2-40B4-BE49-F238E27FC236}">
                  <a16:creationId xmlns:a16="http://schemas.microsoft.com/office/drawing/2014/main" id="{6A5496EB-BC20-4F91-B724-20C07F0F2E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1" name="Rectangle 69">
              <a:extLst>
                <a:ext uri="{FF2B5EF4-FFF2-40B4-BE49-F238E27FC236}">
                  <a16:creationId xmlns:a16="http://schemas.microsoft.com/office/drawing/2014/main" id="{BF685756-6409-40CD-B8BF-5ABF789F6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2" name="Rectangle 70">
              <a:extLst>
                <a:ext uri="{FF2B5EF4-FFF2-40B4-BE49-F238E27FC236}">
                  <a16:creationId xmlns:a16="http://schemas.microsoft.com/office/drawing/2014/main" id="{1B64AA04-EA84-46B3-9F6F-A9BC5B508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3" name="Rectangle 71">
              <a:extLst>
                <a:ext uri="{FF2B5EF4-FFF2-40B4-BE49-F238E27FC236}">
                  <a16:creationId xmlns:a16="http://schemas.microsoft.com/office/drawing/2014/main" id="{8E158CFF-B22A-4DC4-88F7-A0D41753F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4" name="Rectangle 72">
              <a:extLst>
                <a:ext uri="{FF2B5EF4-FFF2-40B4-BE49-F238E27FC236}">
                  <a16:creationId xmlns:a16="http://schemas.microsoft.com/office/drawing/2014/main" id="{BFBDA6F5-D96F-43FF-AAD8-E1FB87E33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5" name="Rectangle 73">
              <a:extLst>
                <a:ext uri="{FF2B5EF4-FFF2-40B4-BE49-F238E27FC236}">
                  <a16:creationId xmlns:a16="http://schemas.microsoft.com/office/drawing/2014/main" id="{8F79190B-2BB6-4EEA-A6F6-3CA13DBCAA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6" name="Rectangle 74">
              <a:extLst>
                <a:ext uri="{FF2B5EF4-FFF2-40B4-BE49-F238E27FC236}">
                  <a16:creationId xmlns:a16="http://schemas.microsoft.com/office/drawing/2014/main" id="{0909CEBF-253F-4632-B319-874695D37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7" name="Rectangle 75">
              <a:extLst>
                <a:ext uri="{FF2B5EF4-FFF2-40B4-BE49-F238E27FC236}">
                  <a16:creationId xmlns:a16="http://schemas.microsoft.com/office/drawing/2014/main" id="{081BB7A8-7B93-492A-A6CF-1278B836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2645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8" name="Rectangle 76">
              <a:extLst>
                <a:ext uri="{FF2B5EF4-FFF2-40B4-BE49-F238E27FC236}">
                  <a16:creationId xmlns:a16="http://schemas.microsoft.com/office/drawing/2014/main" id="{089BD6C0-A5A0-4F7D-8CE3-DE037E1AC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89" name="Rectangle 77">
              <a:extLst>
                <a:ext uri="{FF2B5EF4-FFF2-40B4-BE49-F238E27FC236}">
                  <a16:creationId xmlns:a16="http://schemas.microsoft.com/office/drawing/2014/main" id="{4AF4B028-4294-49F5-AD94-756DC43A3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90" name="Rectangle 78">
              <a:extLst>
                <a:ext uri="{FF2B5EF4-FFF2-40B4-BE49-F238E27FC236}">
                  <a16:creationId xmlns:a16="http://schemas.microsoft.com/office/drawing/2014/main" id="{03035EF2-AD80-4DAF-A809-F80007B01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2645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14344" name="Group 79">
            <a:extLst>
              <a:ext uri="{FF2B5EF4-FFF2-40B4-BE49-F238E27FC236}">
                <a16:creationId xmlns:a16="http://schemas.microsoft.com/office/drawing/2014/main" id="{EC2C5439-B025-43C5-A893-F79E0C56D6DC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5494338"/>
            <a:ext cx="5638800" cy="754062"/>
            <a:chOff x="960" y="3360"/>
            <a:chExt cx="3552" cy="475"/>
          </a:xfrm>
        </p:grpSpPr>
        <p:sp>
          <p:nvSpPr>
            <p:cNvPr id="14345" name="Rectangle 80">
              <a:extLst>
                <a:ext uri="{FF2B5EF4-FFF2-40B4-BE49-F238E27FC236}">
                  <a16:creationId xmlns:a16="http://schemas.microsoft.com/office/drawing/2014/main" id="{80FF7EA6-B4EE-48DE-B7F9-1177038AC3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360"/>
              <a:ext cx="18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Q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4346" name="Rectangle 81">
              <a:extLst>
                <a:ext uri="{FF2B5EF4-FFF2-40B4-BE49-F238E27FC236}">
                  <a16:creationId xmlns:a16="http://schemas.microsoft.com/office/drawing/2014/main" id="{702DC005-9279-4D85-B8D2-1536BEDFFE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0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4347" name="Rectangle 82">
              <a:extLst>
                <a:ext uri="{FF2B5EF4-FFF2-40B4-BE49-F238E27FC236}">
                  <a16:creationId xmlns:a16="http://schemas.microsoft.com/office/drawing/2014/main" id="{56B2F894-63D1-4AAF-93EA-41598AE74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1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4348" name="Rectangle 83">
              <a:extLst>
                <a:ext uri="{FF2B5EF4-FFF2-40B4-BE49-F238E27FC236}">
                  <a16:creationId xmlns:a16="http://schemas.microsoft.com/office/drawing/2014/main" id="{5A890636-9D08-41EF-ADF4-79F8D7424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3605"/>
              <a:ext cx="96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>
                  <a:solidFill>
                    <a:schemeClr val="accent2"/>
                  </a:solidFill>
                  <a:latin typeface="Times New Roman" panose="02020603050405020304" pitchFamily="18" charset="0"/>
                </a:rPr>
                <a:t>2</a:t>
              </a:r>
              <a:endParaRPr lang="en-US" altLang="en-US" sz="2400">
                <a:solidFill>
                  <a:schemeClr val="accent2"/>
                </a:solidFill>
              </a:endParaRPr>
            </a:p>
          </p:txBody>
        </p:sp>
        <p:sp>
          <p:nvSpPr>
            <p:cNvPr id="14349" name="Rectangle 84">
              <a:extLst>
                <a:ext uri="{FF2B5EF4-FFF2-40B4-BE49-F238E27FC236}">
                  <a16:creationId xmlns:a16="http://schemas.microsoft.com/office/drawing/2014/main" id="{28CD07B2-63E7-4EC3-846F-455E9EFDB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605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f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4350" name="Rectangle 85">
              <a:extLst>
                <a:ext uri="{FF2B5EF4-FFF2-40B4-BE49-F238E27FC236}">
                  <a16:creationId xmlns:a16="http://schemas.microsoft.com/office/drawing/2014/main" id="{38F880F8-AC2C-49C1-8892-C7357B710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605"/>
              <a:ext cx="17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2400" b="1" i="1">
                  <a:solidFill>
                    <a:schemeClr val="accent2"/>
                  </a:solidFill>
                  <a:latin typeface="Times New Roman" panose="02020603050405020304" pitchFamily="18" charset="0"/>
                </a:rPr>
                <a:t>r</a:t>
              </a:r>
              <a:endParaRPr lang="en-US" altLang="en-US" sz="2400" b="1">
                <a:solidFill>
                  <a:schemeClr val="accent2"/>
                </a:solidFill>
              </a:endParaRPr>
            </a:p>
          </p:txBody>
        </p:sp>
        <p:sp>
          <p:nvSpPr>
            <p:cNvPr id="14351" name="Rectangle 86">
              <a:extLst>
                <a:ext uri="{FF2B5EF4-FFF2-40B4-BE49-F238E27FC236}">
                  <a16:creationId xmlns:a16="http://schemas.microsoft.com/office/drawing/2014/main" id="{713E140D-4DF8-4435-8404-6B9C1480E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2" name="Rectangle 87">
              <a:extLst>
                <a:ext uri="{FF2B5EF4-FFF2-40B4-BE49-F238E27FC236}">
                  <a16:creationId xmlns:a16="http://schemas.microsoft.com/office/drawing/2014/main" id="{7A57BB87-7CA0-4C60-9BB9-29CB34C84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3" name="Rectangle 88">
              <a:extLst>
                <a:ext uri="{FF2B5EF4-FFF2-40B4-BE49-F238E27FC236}">
                  <a16:creationId xmlns:a16="http://schemas.microsoft.com/office/drawing/2014/main" id="{363D46C4-1B24-4318-9FE3-1B0F9EBF74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4" name="Rectangle 89">
              <a:extLst>
                <a:ext uri="{FF2B5EF4-FFF2-40B4-BE49-F238E27FC236}">
                  <a16:creationId xmlns:a16="http://schemas.microsoft.com/office/drawing/2014/main" id="{34EA6F40-8160-4184-B899-2C39F3D50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5" name="Rectangle 90">
              <a:extLst>
                <a:ext uri="{FF2B5EF4-FFF2-40B4-BE49-F238E27FC236}">
                  <a16:creationId xmlns:a16="http://schemas.microsoft.com/office/drawing/2014/main" id="{E5487AC9-6AFE-4478-818B-C63B0A17F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6" name="Rectangle 91">
              <a:extLst>
                <a:ext uri="{FF2B5EF4-FFF2-40B4-BE49-F238E27FC236}">
                  <a16:creationId xmlns:a16="http://schemas.microsoft.com/office/drawing/2014/main" id="{3FA469EA-9DEA-489E-8F9B-03787FE80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7" name="Rectangle 92">
              <a:extLst>
                <a:ext uri="{FF2B5EF4-FFF2-40B4-BE49-F238E27FC236}">
                  <a16:creationId xmlns:a16="http://schemas.microsoft.com/office/drawing/2014/main" id="{C485CDBB-666A-4C9F-993E-338A6829F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8" name="Rectangle 93">
              <a:extLst>
                <a:ext uri="{FF2B5EF4-FFF2-40B4-BE49-F238E27FC236}">
                  <a16:creationId xmlns:a16="http://schemas.microsoft.com/office/drawing/2014/main" id="{52D6B18F-82A6-488F-A588-229C1622F8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59" name="Rectangle 94">
              <a:extLst>
                <a:ext uri="{FF2B5EF4-FFF2-40B4-BE49-F238E27FC236}">
                  <a16:creationId xmlns:a16="http://schemas.microsoft.com/office/drawing/2014/main" id="{E6A9EA02-E6D0-4EB8-89BB-3333CBBD8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60" name="Rectangle 95">
              <a:extLst>
                <a:ext uri="{FF2B5EF4-FFF2-40B4-BE49-F238E27FC236}">
                  <a16:creationId xmlns:a16="http://schemas.microsoft.com/office/drawing/2014/main" id="{142B460F-6C21-4AEB-A4F7-9248B0C77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61" name="Rectangle 96">
              <a:extLst>
                <a:ext uri="{FF2B5EF4-FFF2-40B4-BE49-F238E27FC236}">
                  <a16:creationId xmlns:a16="http://schemas.microsoft.com/office/drawing/2014/main" id="{0E3A3ADA-295D-4090-8801-C4ED325B6B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8" y="3408"/>
              <a:ext cx="192" cy="19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62" name="Rectangle 97">
              <a:extLst>
                <a:ext uri="{FF2B5EF4-FFF2-40B4-BE49-F238E27FC236}">
                  <a16:creationId xmlns:a16="http://schemas.microsoft.com/office/drawing/2014/main" id="{1F5CA7E6-78D8-42FB-96F0-F903606C9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63" name="Rectangle 98">
              <a:extLst>
                <a:ext uri="{FF2B5EF4-FFF2-40B4-BE49-F238E27FC236}">
                  <a16:creationId xmlns:a16="http://schemas.microsoft.com/office/drawing/2014/main" id="{3365EFFA-DC3C-4D10-9B57-3B034EFC3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64" name="Rectangle 99">
              <a:extLst>
                <a:ext uri="{FF2B5EF4-FFF2-40B4-BE49-F238E27FC236}">
                  <a16:creationId xmlns:a16="http://schemas.microsoft.com/office/drawing/2014/main" id="{89FD0BFF-12E5-44AA-94B5-972368683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65" name="Rectangle 100">
              <a:extLst>
                <a:ext uri="{FF2B5EF4-FFF2-40B4-BE49-F238E27FC236}">
                  <a16:creationId xmlns:a16="http://schemas.microsoft.com/office/drawing/2014/main" id="{E4E335F8-BCEA-4A74-B498-1EFEBC7226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66" name="Rectangle 101">
              <a:extLst>
                <a:ext uri="{FF2B5EF4-FFF2-40B4-BE49-F238E27FC236}">
                  <a16:creationId xmlns:a16="http://schemas.microsoft.com/office/drawing/2014/main" id="{910F2B58-1FEB-4C92-820E-6FA0813F8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14367" name="Rectangle 102">
              <a:extLst>
                <a:ext uri="{FF2B5EF4-FFF2-40B4-BE49-F238E27FC236}">
                  <a16:creationId xmlns:a16="http://schemas.microsoft.com/office/drawing/2014/main" id="{84247D60-2D83-47D9-A003-34DB49A45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q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4">
            <a:extLst>
              <a:ext uri="{FF2B5EF4-FFF2-40B4-BE49-F238E27FC236}">
                <a16:creationId xmlns:a16="http://schemas.microsoft.com/office/drawing/2014/main" id="{5F356A1E-016A-4ED4-A5BD-F323B013C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Queues</a:t>
            </a:r>
          </a:p>
        </p:txBody>
      </p:sp>
      <p:sp>
        <p:nvSpPr>
          <p:cNvPr id="15363" name="Slide Number Placeholder 5">
            <a:extLst>
              <a:ext uri="{FF2B5EF4-FFF2-40B4-BE49-F238E27FC236}">
                <a16:creationId xmlns:a16="http://schemas.microsoft.com/office/drawing/2014/main" id="{2D3D35C2-01FB-44CB-9AC1-9F0FB91C0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AC1727-8203-49E7-9B06-E2B61FD1E1C2}" type="slidenum">
              <a:rPr lang="en-US" altLang="en-US" sz="14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en-US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789F4B5C-8B05-43A7-B851-A4E3A65FDC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Queue Interface in Java</a:t>
            </a:r>
          </a:p>
        </p:txBody>
      </p:sp>
      <p:sp>
        <p:nvSpPr>
          <p:cNvPr id="15365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C282B8EE-B72A-4597-A54E-EE39EA492D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795463"/>
            <a:ext cx="3581400" cy="4529137"/>
          </a:xfrm>
        </p:spPr>
        <p:txBody>
          <a:bodyPr/>
          <a:lstStyle/>
          <a:p>
            <a:pPr eaLnBrk="1" hangingPunct="1"/>
            <a:r>
              <a:rPr lang="en-US" altLang="en-US" sz="2000" dirty="0"/>
              <a:t>Java interface corresponding to our Queue ADT</a:t>
            </a:r>
          </a:p>
          <a:p>
            <a:pPr eaLnBrk="1" hangingPunct="1"/>
            <a:r>
              <a:rPr lang="en-US" altLang="en-US" sz="2000" dirty="0"/>
              <a:t>Requires the definition of class </a:t>
            </a:r>
            <a:r>
              <a:rPr lang="en-US" altLang="en-US" sz="2000" dirty="0" err="1">
                <a:solidFill>
                  <a:schemeClr val="hlink"/>
                </a:solidFill>
                <a:latin typeface="Arial Narrow" panose="020B0606020202030204" pitchFamily="34" charset="0"/>
              </a:rPr>
              <a:t>EmptyQueueException</a:t>
            </a:r>
            <a:endParaRPr lang="en-US" altLang="en-US" sz="2000" dirty="0"/>
          </a:p>
          <a:p>
            <a:pPr eaLnBrk="1" hangingPunct="1"/>
            <a:r>
              <a:rPr lang="en-US" altLang="en-US" sz="2000" dirty="0"/>
              <a:t>No directly equivalent built-in Java class</a:t>
            </a:r>
          </a:p>
          <a:p>
            <a:pPr eaLnBrk="1" hangingPunct="1"/>
            <a:r>
              <a:rPr lang="en-US" altLang="en-US" sz="2000" dirty="0"/>
              <a:t>Most similar class:</a:t>
            </a:r>
          </a:p>
          <a:p>
            <a:pPr lvl="1" eaLnBrk="1" hangingPunct="1"/>
            <a:r>
              <a:rPr lang="en-US" altLang="en-US" sz="1600" dirty="0"/>
              <a:t>Interface: Queue</a:t>
            </a:r>
          </a:p>
          <a:p>
            <a:pPr lvl="1" eaLnBrk="1" hangingPunct="1"/>
            <a:r>
              <a:rPr lang="en-US" altLang="en-US" sz="1600" dirty="0"/>
              <a:t>Class: LinkedList</a:t>
            </a:r>
          </a:p>
          <a:p>
            <a:pPr lvl="2" eaLnBrk="1" hangingPunct="1"/>
            <a:r>
              <a:rPr lang="en-US" altLang="en-US" sz="1600" dirty="0">
                <a:solidFill>
                  <a:srgbClr val="000000"/>
                </a:solidFill>
              </a:rPr>
              <a:t>enqueue(e) → offer(e)</a:t>
            </a:r>
          </a:p>
          <a:p>
            <a:pPr lvl="2" eaLnBrk="1" hangingPunct="1"/>
            <a:r>
              <a:rPr lang="en-US" altLang="en-US" sz="1600" dirty="0">
                <a:solidFill>
                  <a:srgbClr val="000000"/>
                </a:solidFill>
              </a:rPr>
              <a:t>dequeue() → poll()</a:t>
            </a:r>
          </a:p>
          <a:p>
            <a:pPr lvl="2" eaLnBrk="1" hangingPunct="1"/>
            <a:r>
              <a:rPr lang="en-US" altLang="en-US" sz="1600" dirty="0">
                <a:solidFill>
                  <a:srgbClr val="000000"/>
                </a:solidFill>
              </a:rPr>
              <a:t>front() → peek()</a:t>
            </a:r>
          </a:p>
        </p:txBody>
      </p:sp>
      <p:sp>
        <p:nvSpPr>
          <p:cNvPr id="15366" name="Text Box 4">
            <a:extLst>
              <a:ext uri="{FF2B5EF4-FFF2-40B4-BE49-F238E27FC236}">
                <a16:creationId xmlns:a16="http://schemas.microsoft.com/office/drawing/2014/main" id="{213E7E9E-BC84-4AFE-8341-C7FC1A1FF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643063"/>
            <a:ext cx="4419600" cy="43005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defTabSz="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defTabSz="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defTabSz="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defTabSz="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public interface</a:t>
            </a:r>
            <a:r>
              <a:rPr lang="en-US" altLang="en-US" sz="2400">
                <a:latin typeface="Arial Narrow" panose="020B0606020202030204" pitchFamily="34" charset="0"/>
              </a:rPr>
              <a:t> </a:t>
            </a:r>
            <a:r>
              <a:rPr lang="en-US" altLang="en-US" sz="2400">
                <a:solidFill>
                  <a:schemeClr val="tx2"/>
                </a:solidFill>
                <a:latin typeface="Arial Narrow" panose="020B0606020202030204" pitchFamily="34" charset="0"/>
              </a:rPr>
              <a:t>Queue&lt;E&gt;</a:t>
            </a:r>
            <a:r>
              <a:rPr lang="en-US" altLang="en-US" sz="2400">
                <a:latin typeface="Arial Narrow" panose="020B0606020202030204" pitchFamily="34" charset="0"/>
              </a:rPr>
              <a:t> </a:t>
            </a: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{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Arial Narrow" panose="020B0606020202030204" pitchFamily="34" charset="0"/>
              </a:rPr>
              <a:t>	</a:t>
            </a: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400">
                <a:latin typeface="Arial Narrow" panose="020B0606020202030204" pitchFamily="34" charset="0"/>
              </a:rPr>
              <a:t> int </a:t>
            </a:r>
            <a:r>
              <a:rPr lang="en-US" altLang="en-US" sz="2400">
                <a:solidFill>
                  <a:schemeClr val="tx2"/>
                </a:solidFill>
                <a:latin typeface="Arial Narrow" panose="020B0606020202030204" pitchFamily="34" charset="0"/>
              </a:rPr>
              <a:t>size()</a:t>
            </a:r>
            <a:r>
              <a:rPr lang="en-US" altLang="en-US" sz="2400">
                <a:latin typeface="Arial Narrow" panose="020B0606020202030204" pitchFamily="34" charset="0"/>
              </a:rPr>
              <a:t>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Arial Narrow" panose="020B0606020202030204" pitchFamily="34" charset="0"/>
              </a:rPr>
              <a:t>	</a:t>
            </a: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400">
                <a:latin typeface="Arial Narrow" panose="020B0606020202030204" pitchFamily="34" charset="0"/>
              </a:rPr>
              <a:t> boolean </a:t>
            </a:r>
            <a:r>
              <a:rPr lang="en-US" altLang="en-US" sz="2400">
                <a:solidFill>
                  <a:schemeClr val="tx2"/>
                </a:solidFill>
                <a:latin typeface="Arial Narrow" panose="020B0606020202030204" pitchFamily="34" charset="0"/>
              </a:rPr>
              <a:t>isEmpty()</a:t>
            </a:r>
            <a:r>
              <a:rPr lang="en-US" altLang="en-US" sz="2400">
                <a:latin typeface="Arial Narrow" panose="020B0606020202030204" pitchFamily="34" charset="0"/>
              </a:rPr>
              <a:t>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Arial Narrow" panose="020B0606020202030204" pitchFamily="34" charset="0"/>
              </a:rPr>
              <a:t>	</a:t>
            </a: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400">
                <a:latin typeface="Arial Narrow" panose="020B0606020202030204" pitchFamily="34" charset="0"/>
              </a:rPr>
              <a:t> E </a:t>
            </a:r>
            <a:r>
              <a:rPr lang="en-US" altLang="en-US" sz="2400">
                <a:solidFill>
                  <a:schemeClr val="tx2"/>
                </a:solidFill>
                <a:latin typeface="Arial Narrow" panose="020B0606020202030204" pitchFamily="34" charset="0"/>
              </a:rPr>
              <a:t>front()</a:t>
            </a:r>
            <a:br>
              <a:rPr lang="en-US" altLang="en-US" sz="2400">
                <a:latin typeface="Arial Narrow" panose="020B0606020202030204" pitchFamily="34" charset="0"/>
              </a:rPr>
            </a:br>
            <a:r>
              <a:rPr lang="en-US" altLang="en-US" sz="2400">
                <a:latin typeface="Arial Narrow" panose="020B0606020202030204" pitchFamily="34" charset="0"/>
              </a:rPr>
              <a:t>			</a:t>
            </a: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throws</a:t>
            </a:r>
            <a:r>
              <a:rPr lang="en-US" altLang="en-US" sz="2400">
                <a:latin typeface="Arial Narrow" panose="020B0606020202030204" pitchFamily="34" charset="0"/>
              </a:rPr>
              <a:t> </a:t>
            </a:r>
            <a:r>
              <a:rPr lang="en-US" altLang="en-US" sz="2400">
                <a:solidFill>
                  <a:schemeClr val="hlink"/>
                </a:solidFill>
                <a:latin typeface="Arial Narrow" panose="020B0606020202030204" pitchFamily="34" charset="0"/>
              </a:rPr>
              <a:t>EmptyQueueException</a:t>
            </a:r>
            <a:r>
              <a:rPr lang="en-US" altLang="en-US" sz="2400">
                <a:latin typeface="Arial Narrow" panose="020B0606020202030204" pitchFamily="34" charset="0"/>
              </a:rPr>
              <a:t>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Arial Narrow" panose="020B0606020202030204" pitchFamily="34" charset="0"/>
              </a:rPr>
              <a:t>	</a:t>
            </a: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public void</a:t>
            </a:r>
            <a:r>
              <a:rPr lang="en-US" altLang="en-US" sz="2400">
                <a:latin typeface="Arial Narrow" panose="020B0606020202030204" pitchFamily="34" charset="0"/>
              </a:rPr>
              <a:t> </a:t>
            </a:r>
            <a:r>
              <a:rPr lang="en-US" altLang="en-US" sz="2400">
                <a:solidFill>
                  <a:schemeClr val="tx2"/>
                </a:solidFill>
                <a:latin typeface="Arial Narrow" panose="020B0606020202030204" pitchFamily="34" charset="0"/>
              </a:rPr>
              <a:t>enqueue(E element)</a:t>
            </a:r>
            <a:r>
              <a:rPr lang="en-US" altLang="en-US" sz="2400">
                <a:latin typeface="Arial Narrow" panose="020B0606020202030204" pitchFamily="34" charset="0"/>
              </a:rPr>
              <a:t>;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Arial Narrow" panose="020B0606020202030204" pitchFamily="34" charset="0"/>
              </a:rPr>
              <a:t>	</a:t>
            </a: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public</a:t>
            </a:r>
            <a:r>
              <a:rPr lang="en-US" altLang="en-US" sz="2400">
                <a:latin typeface="Arial Narrow" panose="020B0606020202030204" pitchFamily="34" charset="0"/>
              </a:rPr>
              <a:t> E </a:t>
            </a:r>
            <a:r>
              <a:rPr lang="en-US" altLang="en-US" sz="2400">
                <a:solidFill>
                  <a:schemeClr val="tx2"/>
                </a:solidFill>
                <a:latin typeface="Arial Narrow" panose="020B0606020202030204" pitchFamily="34" charset="0"/>
              </a:rPr>
              <a:t>dequeue()</a:t>
            </a:r>
            <a:br>
              <a:rPr lang="en-US" altLang="en-US" sz="2400">
                <a:latin typeface="Arial Narrow" panose="020B0606020202030204" pitchFamily="34" charset="0"/>
              </a:rPr>
            </a:br>
            <a:r>
              <a:rPr lang="en-US" altLang="en-US" sz="2400">
                <a:latin typeface="Arial Narrow" panose="020B0606020202030204" pitchFamily="34" charset="0"/>
              </a:rPr>
              <a:t>			 </a:t>
            </a: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throws</a:t>
            </a:r>
            <a:r>
              <a:rPr lang="en-US" altLang="en-US" sz="2400">
                <a:latin typeface="Arial Narrow" panose="020B0606020202030204" pitchFamily="34" charset="0"/>
              </a:rPr>
              <a:t> </a:t>
            </a:r>
            <a:r>
              <a:rPr lang="en-US" altLang="en-US" sz="2400">
                <a:solidFill>
                  <a:schemeClr val="hlink"/>
                </a:solidFill>
                <a:latin typeface="Arial Narrow" panose="020B0606020202030204" pitchFamily="34" charset="0"/>
              </a:rPr>
              <a:t>EmptyQueueException</a:t>
            </a:r>
            <a:r>
              <a:rPr lang="en-US" altLang="en-US" sz="2400">
                <a:latin typeface="Arial Narrow" panose="020B0606020202030204" pitchFamily="34" charset="0"/>
              </a:rPr>
              <a:t>;</a:t>
            </a:r>
            <a:br>
              <a:rPr lang="en-US" altLang="en-US" sz="2400">
                <a:latin typeface="Arial Narrow" panose="020B0606020202030204" pitchFamily="34" charset="0"/>
              </a:rPr>
            </a:br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</a:rPr>
              <a:t>}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4">
            <a:extLst>
              <a:ext uri="{FF2B5EF4-FFF2-40B4-BE49-F238E27FC236}">
                <a16:creationId xmlns:a16="http://schemas.microsoft.com/office/drawing/2014/main" id="{C094D3C7-3D80-49D4-A408-26600D853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248400"/>
            <a:ext cx="1905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Queues</a:t>
            </a:r>
          </a:p>
        </p:txBody>
      </p:sp>
      <p:sp>
        <p:nvSpPr>
          <p:cNvPr id="18435" name="Slide Number Placeholder 5">
            <a:extLst>
              <a:ext uri="{FF2B5EF4-FFF2-40B4-BE49-F238E27FC236}">
                <a16:creationId xmlns:a16="http://schemas.microsoft.com/office/drawing/2014/main" id="{0DD1B369-745C-40ED-9542-D5EB94870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124200" y="62484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q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fld id="{E0B89434-9769-48F2-831C-ADED32824A52}" type="slidenum">
              <a:rPr lang="en-US" altLang="en-US" sz="1400" smtClean="0"/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en-US" sz="1400"/>
          </a:p>
        </p:txBody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9AC65924-FC75-4CE7-928D-41DE0A526B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Exercise: Reverse a queue</a:t>
            </a:r>
          </a:p>
        </p:txBody>
      </p:sp>
      <p:sp>
        <p:nvSpPr>
          <p:cNvPr id="18437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793BF4D0-77A2-4BA0-A289-D917AFFAB7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800" b="1" dirty="0"/>
              <a:t>Algorithm </a:t>
            </a:r>
            <a:r>
              <a:rPr lang="en-US" altLang="en-US" sz="2800" dirty="0" err="1"/>
              <a:t>ReverseQueue</a:t>
            </a:r>
            <a:r>
              <a:rPr lang="en-US" altLang="en-US" sz="2800" dirty="0"/>
              <a:t>(</a:t>
            </a:r>
            <a:r>
              <a:rPr lang="en-US" altLang="en-US" sz="2800" i="1" dirty="0"/>
              <a:t>Q</a:t>
            </a:r>
            <a:r>
              <a:rPr lang="en-US" altLang="en-US" sz="2800" dirty="0"/>
              <a:t>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i="1" dirty="0"/>
              <a:t>Input</a:t>
            </a:r>
            <a:r>
              <a:rPr lang="en-US" altLang="en-US" sz="2800" dirty="0"/>
              <a:t>: queue </a:t>
            </a:r>
            <a:r>
              <a:rPr lang="en-US" altLang="en-US" sz="2800" i="1" dirty="0"/>
              <a:t>Q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i="1" dirty="0"/>
              <a:t>Output</a:t>
            </a:r>
            <a:r>
              <a:rPr lang="en-US" altLang="en-US" sz="2800" dirty="0"/>
              <a:t>: queue </a:t>
            </a:r>
            <a:r>
              <a:rPr lang="en-US" altLang="en-US" sz="2800" i="1" dirty="0"/>
              <a:t>Q </a:t>
            </a:r>
            <a:r>
              <a:rPr lang="en-US" altLang="en-US" sz="2800" dirty="0"/>
              <a:t>in reverse order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i="1" dirty="0"/>
              <a:t>	S </a:t>
            </a:r>
            <a:r>
              <a:rPr lang="en-US" altLang="en-US" sz="2800" dirty="0"/>
              <a:t>is an empty stack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b="1" dirty="0"/>
              <a:t>	while </a:t>
            </a:r>
            <a:r>
              <a:rPr lang="en-US" altLang="en-US" sz="2800" dirty="0"/>
              <a:t>(! </a:t>
            </a:r>
            <a:r>
              <a:rPr lang="en-US" altLang="en-US" sz="2800" i="1" dirty="0" err="1"/>
              <a:t>Q</a:t>
            </a:r>
            <a:r>
              <a:rPr lang="en-US" altLang="en-US" sz="2800" dirty="0" err="1"/>
              <a:t>.isEmpty</a:t>
            </a:r>
            <a:r>
              <a:rPr lang="en-US" altLang="en-US" sz="2800" dirty="0"/>
              <a:t>()) </a:t>
            </a:r>
            <a:r>
              <a:rPr lang="en-US" altLang="en-US" sz="2800" b="1" dirty="0"/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i="1" dirty="0"/>
              <a:t>		</a:t>
            </a:r>
            <a:r>
              <a:rPr lang="en-US" altLang="en-US" sz="2800" i="1" dirty="0" err="1"/>
              <a:t>S</a:t>
            </a:r>
            <a:r>
              <a:rPr lang="en-US" altLang="en-US" sz="2800" dirty="0" err="1"/>
              <a:t>.push</a:t>
            </a:r>
            <a:r>
              <a:rPr lang="en-US" altLang="en-US" sz="2800" dirty="0"/>
              <a:t>(</a:t>
            </a:r>
            <a:r>
              <a:rPr lang="en-US" altLang="en-US" sz="2800" i="1" dirty="0" err="1"/>
              <a:t>Q</a:t>
            </a:r>
            <a:r>
              <a:rPr lang="en-US" altLang="en-US" sz="2800" dirty="0" err="1"/>
              <a:t>.dequeue</a:t>
            </a:r>
            <a:r>
              <a:rPr lang="en-US" altLang="en-US" sz="2800" dirty="0"/>
              <a:t>())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b="1" dirty="0"/>
              <a:t>	while </a:t>
            </a:r>
            <a:r>
              <a:rPr lang="en-US" altLang="en-US" sz="2800" dirty="0"/>
              <a:t>(! </a:t>
            </a:r>
            <a:r>
              <a:rPr lang="en-US" altLang="en-US" sz="2800" i="1" dirty="0" err="1"/>
              <a:t>S</a:t>
            </a:r>
            <a:r>
              <a:rPr lang="en-US" altLang="en-US" sz="2800" dirty="0" err="1"/>
              <a:t>.isEmpty</a:t>
            </a:r>
            <a:r>
              <a:rPr lang="en-US" altLang="en-US" sz="2800" dirty="0"/>
              <a:t>()) </a:t>
            </a:r>
            <a:r>
              <a:rPr lang="en-US" altLang="en-US" sz="2800" b="1" dirty="0"/>
              <a:t>do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800" i="1" dirty="0"/>
              <a:t>		</a:t>
            </a:r>
            <a:r>
              <a:rPr lang="en-US" altLang="en-US" sz="2800" i="1" dirty="0" err="1"/>
              <a:t>Q</a:t>
            </a:r>
            <a:r>
              <a:rPr lang="en-US" altLang="en-US" sz="2800" dirty="0" err="1"/>
              <a:t>.enqueue</a:t>
            </a:r>
            <a:r>
              <a:rPr lang="en-US" altLang="en-US" sz="2800" dirty="0"/>
              <a:t>(</a:t>
            </a:r>
            <a:r>
              <a:rPr lang="en-US" altLang="en-US" sz="2800" i="1" dirty="0" err="1"/>
              <a:t>S</a:t>
            </a:r>
            <a:r>
              <a:rPr lang="en-US" altLang="en-US" sz="2800" dirty="0" err="1"/>
              <a:t>.pop</a:t>
            </a:r>
            <a:r>
              <a:rPr lang="en-US" altLang="en-US" sz="2800" dirty="0"/>
              <a:t>())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4">
            <a:extLst>
              <a:ext uri="{FF2B5EF4-FFF2-40B4-BE49-F238E27FC236}">
                <a16:creationId xmlns:a16="http://schemas.microsoft.com/office/drawing/2014/main" id="{CB8B641E-A33C-4B9B-A2E5-7AB1E7817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Linked List</a:t>
            </a:r>
          </a:p>
        </p:txBody>
      </p:sp>
      <p:sp>
        <p:nvSpPr>
          <p:cNvPr id="12291" name="Slide Number Placeholder 5">
            <a:extLst>
              <a:ext uri="{FF2B5EF4-FFF2-40B4-BE49-F238E27FC236}">
                <a16:creationId xmlns:a16="http://schemas.microsoft.com/office/drawing/2014/main" id="{4AFBB003-E0AA-4A9F-8335-222D8600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0CBD40C-4F26-4805-A877-5FD67E7F7CA8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400"/>
          </a:p>
        </p:txBody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CE71CF03-E864-4F15-9798-BE57A1873E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Singly Linked List </a:t>
            </a:r>
            <a:endParaRPr lang="en-US" altLang="en-US">
              <a:cs typeface="Tahoma" panose="020B0604030504040204" pitchFamily="34" charset="0"/>
            </a:endParaRPr>
          </a:p>
        </p:txBody>
      </p:sp>
      <p:sp>
        <p:nvSpPr>
          <p:cNvPr id="1229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6D634B5C-F735-4C3B-82F2-B7986D08FE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4114800" cy="2209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800"/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Consisting of a sequence of nodes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Each node stores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/>
              <a:t>element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600"/>
              <a:t>link to the next node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Head and tail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800"/>
              <a:t>Can only be traversed in one direction</a:t>
            </a:r>
          </a:p>
        </p:txBody>
      </p:sp>
      <p:sp>
        <p:nvSpPr>
          <p:cNvPr id="12294" name="Rectangle 4">
            <a:extLst>
              <a:ext uri="{FF2B5EF4-FFF2-40B4-BE49-F238E27FC236}">
                <a16:creationId xmlns:a16="http://schemas.microsoft.com/office/drawing/2014/main" id="{EC99E3CA-4097-4EFE-9FB1-12E7E8901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21336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5" name="Text Box 5">
            <a:extLst>
              <a:ext uri="{FF2B5EF4-FFF2-40B4-BE49-F238E27FC236}">
                <a16:creationId xmlns:a16="http://schemas.microsoft.com/office/drawing/2014/main" id="{49B9960D-62A2-4751-A2A4-E065B5C86D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4200" y="1981200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next</a:t>
            </a:r>
          </a:p>
        </p:txBody>
      </p:sp>
      <p:sp>
        <p:nvSpPr>
          <p:cNvPr id="12296" name="Text Box 6">
            <a:extLst>
              <a:ext uri="{FF2B5EF4-FFF2-40B4-BE49-F238E27FC236}">
                <a16:creationId xmlns:a16="http://schemas.microsoft.com/office/drawing/2014/main" id="{83DFC891-4D2D-4999-925B-5F1BB2BBD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0" y="3438525"/>
            <a:ext cx="722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elem</a:t>
            </a:r>
          </a:p>
        </p:txBody>
      </p:sp>
      <p:sp>
        <p:nvSpPr>
          <p:cNvPr id="12297" name="Text Box 7">
            <a:extLst>
              <a:ext uri="{FF2B5EF4-FFF2-40B4-BE49-F238E27FC236}">
                <a16:creationId xmlns:a16="http://schemas.microsoft.com/office/drawing/2014/main" id="{C55FCC89-3BEE-4379-AB5F-2F37A9A4C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3352800"/>
            <a:ext cx="73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node</a:t>
            </a:r>
          </a:p>
        </p:txBody>
      </p:sp>
      <p:sp>
        <p:nvSpPr>
          <p:cNvPr id="12298" name="AutoShape 8">
            <a:extLst>
              <a:ext uri="{FF2B5EF4-FFF2-40B4-BE49-F238E27FC236}">
                <a16:creationId xmlns:a16="http://schemas.microsoft.com/office/drawing/2014/main" id="{7CAB98DF-09CB-4C17-83FA-4C16B7A2B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1828800"/>
            <a:ext cx="2590800" cy="21336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299" name="Rectangle 9">
            <a:extLst>
              <a:ext uri="{FF2B5EF4-FFF2-40B4-BE49-F238E27FC236}">
                <a16:creationId xmlns:a16="http://schemas.microsoft.com/office/drawing/2014/main" id="{61B535C0-BCE1-4788-8B57-50F3ABA56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336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0" name="Line 10">
            <a:extLst>
              <a:ext uri="{FF2B5EF4-FFF2-40B4-BE49-F238E27FC236}">
                <a16:creationId xmlns:a16="http://schemas.microsoft.com/office/drawing/2014/main" id="{E7C90D7E-AD9D-4942-AEE4-7B7067DE7074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1200" y="2438400"/>
            <a:ext cx="0" cy="914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01" name="Line 11">
            <a:extLst>
              <a:ext uri="{FF2B5EF4-FFF2-40B4-BE49-F238E27FC236}">
                <a16:creationId xmlns:a16="http://schemas.microsoft.com/office/drawing/2014/main" id="{F525F4F2-7A5C-4796-A6DD-1EEE6D7F62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00800" y="24384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02" name="Rectangle 12">
            <a:extLst>
              <a:ext uri="{FF2B5EF4-FFF2-40B4-BE49-F238E27FC236}">
                <a16:creationId xmlns:a16="http://schemas.microsoft.com/office/drawing/2014/main" id="{47D70A2C-761E-484D-881A-9EFD2D814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45720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3" name="Text Box 13">
            <a:extLst>
              <a:ext uri="{FF2B5EF4-FFF2-40B4-BE49-F238E27FC236}">
                <a16:creationId xmlns:a16="http://schemas.microsoft.com/office/drawing/2014/main" id="{A09552F4-8346-4590-8174-DFEDD2EF5C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8863" y="5781675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12304" name="Rectangle 14">
            <a:extLst>
              <a:ext uri="{FF2B5EF4-FFF2-40B4-BE49-F238E27FC236}">
                <a16:creationId xmlns:a16="http://schemas.microsoft.com/office/drawing/2014/main" id="{87DC75F1-0B0D-4EDC-9F83-39BE473EB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45720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5" name="Line 15">
            <a:extLst>
              <a:ext uri="{FF2B5EF4-FFF2-40B4-BE49-F238E27FC236}">
                <a16:creationId xmlns:a16="http://schemas.microsoft.com/office/drawing/2014/main" id="{BEEF63EF-FD2E-4C4A-B8C6-83CBFC6333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4876800"/>
            <a:ext cx="0" cy="914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06" name="Line 16">
            <a:extLst>
              <a:ext uri="{FF2B5EF4-FFF2-40B4-BE49-F238E27FC236}">
                <a16:creationId xmlns:a16="http://schemas.microsoft.com/office/drawing/2014/main" id="{1E35B5F0-AE15-4C13-95A5-AB0CF0DC93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8800" y="48768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07" name="Rectangle 17">
            <a:extLst>
              <a:ext uri="{FF2B5EF4-FFF2-40B4-BE49-F238E27FC236}">
                <a16:creationId xmlns:a16="http://schemas.microsoft.com/office/drawing/2014/main" id="{F181C4AF-D9D5-46B5-B0C1-2975C6D6E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45720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8" name="Rectangle 18">
            <a:extLst>
              <a:ext uri="{FF2B5EF4-FFF2-40B4-BE49-F238E27FC236}">
                <a16:creationId xmlns:a16="http://schemas.microsoft.com/office/drawing/2014/main" id="{C2CC2025-32E5-45B3-B83F-79E55F097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45720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09" name="Line 19">
            <a:extLst>
              <a:ext uri="{FF2B5EF4-FFF2-40B4-BE49-F238E27FC236}">
                <a16:creationId xmlns:a16="http://schemas.microsoft.com/office/drawing/2014/main" id="{13E23909-4A23-4437-A7A8-AA83D4F929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57600" y="48768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10" name="Rectangle 20">
            <a:extLst>
              <a:ext uri="{FF2B5EF4-FFF2-40B4-BE49-F238E27FC236}">
                <a16:creationId xmlns:a16="http://schemas.microsoft.com/office/drawing/2014/main" id="{9B71FD07-1E8B-468D-BCE0-B930AB0EC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1" name="Rectangle 21">
            <a:extLst>
              <a:ext uri="{FF2B5EF4-FFF2-40B4-BE49-F238E27FC236}">
                <a16:creationId xmlns:a16="http://schemas.microsoft.com/office/drawing/2014/main" id="{B5B97CD6-8205-4233-8C52-A8063A85D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45720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2" name="Line 22">
            <a:extLst>
              <a:ext uri="{FF2B5EF4-FFF2-40B4-BE49-F238E27FC236}">
                <a16:creationId xmlns:a16="http://schemas.microsoft.com/office/drawing/2014/main" id="{146420D0-D775-4E21-A45E-D123270216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86400" y="48768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13" name="Rectangle 23">
            <a:extLst>
              <a:ext uri="{FF2B5EF4-FFF2-40B4-BE49-F238E27FC236}">
                <a16:creationId xmlns:a16="http://schemas.microsoft.com/office/drawing/2014/main" id="{95C64FDD-DFE7-4F45-8CEF-C0BFD19B2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0800" y="45720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4" name="Rectangle 24">
            <a:extLst>
              <a:ext uri="{FF2B5EF4-FFF2-40B4-BE49-F238E27FC236}">
                <a16:creationId xmlns:a16="http://schemas.microsoft.com/office/drawing/2014/main" id="{D843DBEE-0EC2-4CBA-821E-A0C67CB12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572000"/>
            <a:ext cx="609600" cy="6096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12315" name="Line 25">
            <a:extLst>
              <a:ext uri="{FF2B5EF4-FFF2-40B4-BE49-F238E27FC236}">
                <a16:creationId xmlns:a16="http://schemas.microsoft.com/office/drawing/2014/main" id="{2813F9C6-20B8-4235-B2B5-56FA40DFD5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315200" y="48768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16" name="Text Box 26">
            <a:extLst>
              <a:ext uri="{FF2B5EF4-FFF2-40B4-BE49-F238E27FC236}">
                <a16:creationId xmlns:a16="http://schemas.microsoft.com/office/drawing/2014/main" id="{4EE85356-4C38-41C6-9339-29253BBCA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663" y="5781675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12317" name="Line 27">
            <a:extLst>
              <a:ext uri="{FF2B5EF4-FFF2-40B4-BE49-F238E27FC236}">
                <a16:creationId xmlns:a16="http://schemas.microsoft.com/office/drawing/2014/main" id="{A264EE00-9E4D-4925-A107-88B39876800B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0" y="4876800"/>
            <a:ext cx="0" cy="914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18" name="Text Box 28">
            <a:extLst>
              <a:ext uri="{FF2B5EF4-FFF2-40B4-BE49-F238E27FC236}">
                <a16:creationId xmlns:a16="http://schemas.microsoft.com/office/drawing/2014/main" id="{5455E843-C014-4DD1-AD4A-0C4F2E33D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5781675"/>
            <a:ext cx="3365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12319" name="Line 29">
            <a:extLst>
              <a:ext uri="{FF2B5EF4-FFF2-40B4-BE49-F238E27FC236}">
                <a16:creationId xmlns:a16="http://schemas.microsoft.com/office/drawing/2014/main" id="{1C90CB4A-B300-46FE-B70C-A14295CFC452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4876800"/>
            <a:ext cx="0" cy="914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20" name="Text Box 30">
            <a:extLst>
              <a:ext uri="{FF2B5EF4-FFF2-40B4-BE49-F238E27FC236}">
                <a16:creationId xmlns:a16="http://schemas.microsoft.com/office/drawing/2014/main" id="{93383261-6926-420E-8AF8-7D0B3A8FC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5738" y="5781675"/>
            <a:ext cx="3571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D</a:t>
            </a:r>
          </a:p>
        </p:txBody>
      </p:sp>
      <p:sp>
        <p:nvSpPr>
          <p:cNvPr id="12321" name="Line 31">
            <a:extLst>
              <a:ext uri="{FF2B5EF4-FFF2-40B4-BE49-F238E27FC236}">
                <a16:creationId xmlns:a16="http://schemas.microsoft.com/office/drawing/2014/main" id="{57AFADC1-8F76-4B8E-855D-40D6ED77A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600" y="4876800"/>
            <a:ext cx="0" cy="914400"/>
          </a:xfrm>
          <a:prstGeom prst="line">
            <a:avLst/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2322" name="Text Box 32">
            <a:extLst>
              <a:ext uri="{FF2B5EF4-FFF2-40B4-BE49-F238E27FC236}">
                <a16:creationId xmlns:a16="http://schemas.microsoft.com/office/drawing/2014/main" id="{58BBDBF9-8F9F-42F3-A88D-5A48EF977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02613" y="4678363"/>
            <a:ext cx="3937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b="1">
                <a:sym typeface="Symbol" panose="05050102010706020507" pitchFamily="18" charset="2"/>
              </a:rPr>
              <a:t></a:t>
            </a:r>
            <a:endParaRPr lang="en-US" altLang="en-US" sz="2000" b="1"/>
          </a:p>
        </p:txBody>
      </p:sp>
      <p:sp>
        <p:nvSpPr>
          <p:cNvPr id="12323" name="Text Box 33">
            <a:extLst>
              <a:ext uri="{FF2B5EF4-FFF2-40B4-BE49-F238E27FC236}">
                <a16:creationId xmlns:a16="http://schemas.microsoft.com/office/drawing/2014/main" id="{A0CD676A-4AC6-4AD1-8672-434A2C3154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25" y="4071938"/>
            <a:ext cx="842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head</a:t>
            </a:r>
          </a:p>
        </p:txBody>
      </p:sp>
      <p:sp>
        <p:nvSpPr>
          <p:cNvPr id="12324" name="Text Box 34">
            <a:extLst>
              <a:ext uri="{FF2B5EF4-FFF2-40B4-BE49-F238E27FC236}">
                <a16:creationId xmlns:a16="http://schemas.microsoft.com/office/drawing/2014/main" id="{7FC35943-A3B6-4DCE-BEF6-91FDD2CBDC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37325" y="4071938"/>
            <a:ext cx="5857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tail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4">
            <a:extLst>
              <a:ext uri="{FF2B5EF4-FFF2-40B4-BE49-F238E27FC236}">
                <a16:creationId xmlns:a16="http://schemas.microsoft.com/office/drawing/2014/main" id="{348A7972-AD9B-4EF1-834C-945F6DFD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Linked List</a:t>
            </a:r>
          </a:p>
        </p:txBody>
      </p:sp>
      <p:sp>
        <p:nvSpPr>
          <p:cNvPr id="14339" name="Slide Number Placeholder 5">
            <a:extLst>
              <a:ext uri="{FF2B5EF4-FFF2-40B4-BE49-F238E27FC236}">
                <a16:creationId xmlns:a16="http://schemas.microsoft.com/office/drawing/2014/main" id="{B8B5F96B-E1BE-4C3E-B9B5-9552776D8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5FB1DC7-9E0E-4B9A-A78B-4D158761724E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400"/>
          </a:p>
        </p:txBody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3CD38BE2-B6B7-42FB-9CF9-09B3567BCA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Node Class for List Nodes</a:t>
            </a:r>
          </a:p>
        </p:txBody>
      </p:sp>
      <p:sp>
        <p:nvSpPr>
          <p:cNvPr id="1434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BD2DDACC-F7A0-4639-968B-416BD8AAD8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8768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b="1"/>
              <a:t>public class	</a:t>
            </a:r>
            <a:r>
              <a:rPr lang="en-US" altLang="en-US" sz="1600"/>
              <a:t>Node	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// Instance variables: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b="1"/>
              <a:t>    public  </a:t>
            </a:r>
            <a:r>
              <a:rPr lang="en-US" altLang="en-US" sz="1600"/>
              <a:t>Object element;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b="1"/>
              <a:t>    public  </a:t>
            </a:r>
            <a:r>
              <a:rPr lang="en-US" altLang="en-US" sz="1600"/>
              <a:t>Node next; /*self referential structure*/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 b="1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/** Creates a node with the given element and next node. */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 b="1"/>
              <a:t>    public  </a:t>
            </a:r>
            <a:r>
              <a:rPr lang="en-US" altLang="en-US" sz="1600"/>
              <a:t>Node(Object e,  Node n) 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   element  =  e;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      next  =  n;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   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/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public class SLinkedList {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	protected Node head;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	protected Node tail;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	protected long size;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	……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en-US" sz="160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Footer Placeholder 5">
            <a:extLst>
              <a:ext uri="{FF2B5EF4-FFF2-40B4-BE49-F238E27FC236}">
                <a16:creationId xmlns:a16="http://schemas.microsoft.com/office/drawing/2014/main" id="{C588C00B-CBE8-4A92-A2E2-E0853843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Linked List</a:t>
            </a:r>
          </a:p>
        </p:txBody>
      </p:sp>
      <p:sp>
        <p:nvSpPr>
          <p:cNvPr id="15363" name="Slide Number Placeholder 6">
            <a:extLst>
              <a:ext uri="{FF2B5EF4-FFF2-40B4-BE49-F238E27FC236}">
                <a16:creationId xmlns:a16="http://schemas.microsoft.com/office/drawing/2014/main" id="{BD21FDB1-16F2-4F21-9AC2-2DFB5082C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06826BC-18A5-4F40-A01A-1E308160E1AA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400"/>
          </a:p>
        </p:txBody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DEC396F-255A-46BC-96DF-043A74E98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Inserting at the Head</a:t>
            </a:r>
          </a:p>
        </p:txBody>
      </p:sp>
      <p:pic>
        <p:nvPicPr>
          <p:cNvPr id="15365" name="Picture 3">
            <a:extLst>
              <a:ext uri="{FF2B5EF4-FFF2-40B4-BE49-F238E27FC236}">
                <a16:creationId xmlns:a16="http://schemas.microsoft.com/office/drawing/2014/main" id="{9F3CAA14-D2B9-4C4B-8CF5-A263CCBDE57B}"/>
              </a:ext>
            </a:extLst>
          </p:cNvPr>
          <p:cNvPicPr>
            <a:picLocks noGrp="1" noChangeAspect="1" noChangeArrowheads="1"/>
          </p:cNvPicPr>
          <p:nvPr>
            <p:ph type="body"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14800" y="1600200"/>
            <a:ext cx="4864100" cy="4800600"/>
          </a:xfrm>
        </p:spPr>
      </p:pic>
      <p:sp>
        <p:nvSpPr>
          <p:cNvPr id="15366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DFBE6591-1CE1-40C5-82CE-6C805AB4795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685800" y="1676400"/>
            <a:ext cx="3810000" cy="411480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/>
              <a:t>addFirst(v)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/>
              <a:t>	v.next = head;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/>
              <a:t>	head = v;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/>
              <a:t>	size = size + 1;</a:t>
            </a:r>
          </a:p>
          <a:p>
            <a:pPr marL="533400" indent="-533400" eaLnBrk="1" hangingPunct="1">
              <a:buFont typeface="Wingdings" panose="05000000000000000000" pitchFamily="2" charset="2"/>
              <a:buChar char="w"/>
            </a:pPr>
            <a:endParaRPr lang="en-US" altLang="en-US"/>
          </a:p>
        </p:txBody>
      </p:sp>
      <p:sp>
        <p:nvSpPr>
          <p:cNvPr id="15367" name="Text Box 5">
            <a:extLst>
              <a:ext uri="{FF2B5EF4-FFF2-40B4-BE49-F238E27FC236}">
                <a16:creationId xmlns:a16="http://schemas.microsoft.com/office/drawing/2014/main" id="{74E64586-BF26-4431-82FB-1ABEA6F29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0" y="3200400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v</a:t>
            </a:r>
          </a:p>
        </p:txBody>
      </p:sp>
      <p:sp>
        <p:nvSpPr>
          <p:cNvPr id="15368" name="Line 6">
            <a:extLst>
              <a:ext uri="{FF2B5EF4-FFF2-40B4-BE49-F238E27FC236}">
                <a16:creationId xmlns:a16="http://schemas.microsoft.com/office/drawing/2014/main" id="{717C46DC-7E22-4857-B92A-80C13858BE6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4400" y="342900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Footer Placeholder 5">
            <a:extLst>
              <a:ext uri="{FF2B5EF4-FFF2-40B4-BE49-F238E27FC236}">
                <a16:creationId xmlns:a16="http://schemas.microsoft.com/office/drawing/2014/main" id="{56D147DE-B438-4851-820F-90FE36D2D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Linked List</a:t>
            </a:r>
          </a:p>
        </p:txBody>
      </p:sp>
      <p:sp>
        <p:nvSpPr>
          <p:cNvPr id="17411" name="Slide Number Placeholder 6">
            <a:extLst>
              <a:ext uri="{FF2B5EF4-FFF2-40B4-BE49-F238E27FC236}">
                <a16:creationId xmlns:a16="http://schemas.microsoft.com/office/drawing/2014/main" id="{91EBCD03-9E26-40AD-A381-A44546C0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2ADAB6E-54F7-48A0-9E1C-489DFC4B8C8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400"/>
          </a:p>
        </p:txBody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C5B8BB5D-78C4-42ED-9F60-470037ED87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Removing at the Head</a:t>
            </a:r>
          </a:p>
        </p:txBody>
      </p:sp>
      <p:sp>
        <p:nvSpPr>
          <p:cNvPr id="1741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E17F6694-0843-4276-AB7C-376822B0346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905000"/>
            <a:ext cx="4495800" cy="4114800"/>
          </a:xfrm>
        </p:spPr>
        <p:txBody>
          <a:bodyPr/>
          <a:lstStyle/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removeFirst()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	if head = NULL then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		indicate an error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	Node t = head;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	head = head.next;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	t.next = null;</a:t>
            </a:r>
          </a:p>
          <a:p>
            <a:pPr marL="533400" indent="-533400"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	size = size – 1;</a:t>
            </a:r>
          </a:p>
        </p:txBody>
      </p:sp>
      <p:grpSp>
        <p:nvGrpSpPr>
          <p:cNvPr id="17414" name="Group 11">
            <a:extLst>
              <a:ext uri="{FF2B5EF4-FFF2-40B4-BE49-F238E27FC236}">
                <a16:creationId xmlns:a16="http://schemas.microsoft.com/office/drawing/2014/main" id="{60AF41F1-2401-45D0-A2CF-6F02644219CB}"/>
              </a:ext>
            </a:extLst>
          </p:cNvPr>
          <p:cNvGrpSpPr>
            <a:grpSpLocks/>
          </p:cNvGrpSpPr>
          <p:nvPr/>
        </p:nvGrpSpPr>
        <p:grpSpPr bwMode="auto">
          <a:xfrm>
            <a:off x="4648200" y="1600200"/>
            <a:ext cx="3886200" cy="4572000"/>
            <a:chOff x="3600" y="1440"/>
            <a:chExt cx="1530" cy="1902"/>
          </a:xfrm>
        </p:grpSpPr>
        <p:pic>
          <p:nvPicPr>
            <p:cNvPr id="17415" name="Picture 8">
              <a:extLst>
                <a:ext uri="{FF2B5EF4-FFF2-40B4-BE49-F238E27FC236}">
                  <a16:creationId xmlns:a16="http://schemas.microsoft.com/office/drawing/2014/main" id="{495B96D7-3B83-4A9B-8857-F35C4763B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2784"/>
              <a:ext cx="1242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6" name="Picture 9">
              <a:extLst>
                <a:ext uri="{FF2B5EF4-FFF2-40B4-BE49-F238E27FC236}">
                  <a16:creationId xmlns:a16="http://schemas.microsoft.com/office/drawing/2014/main" id="{76E98604-16DC-457E-A723-E5441ED4CA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112"/>
              <a:ext cx="1476" cy="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417" name="Picture 10">
              <a:extLst>
                <a:ext uri="{FF2B5EF4-FFF2-40B4-BE49-F238E27FC236}">
                  <a16:creationId xmlns:a16="http://schemas.microsoft.com/office/drawing/2014/main" id="{99CB986F-F4CA-42BF-9587-536B8E5DB6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1440"/>
              <a:ext cx="1476" cy="5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4">
            <a:extLst>
              <a:ext uri="{FF2B5EF4-FFF2-40B4-BE49-F238E27FC236}">
                <a16:creationId xmlns:a16="http://schemas.microsoft.com/office/drawing/2014/main" id="{B0DB520F-22E4-4F7A-8F93-12433241C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Linked List</a:t>
            </a:r>
          </a:p>
        </p:txBody>
      </p:sp>
      <p:sp>
        <p:nvSpPr>
          <p:cNvPr id="24579" name="Slide Number Placeholder 5">
            <a:extLst>
              <a:ext uri="{FF2B5EF4-FFF2-40B4-BE49-F238E27FC236}">
                <a16:creationId xmlns:a16="http://schemas.microsoft.com/office/drawing/2014/main" id="{E1DECF92-7D8B-412A-91A2-6D58A7CC4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BEE0CEF-A116-46C3-8D1C-BCDC572076FB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400"/>
          </a:p>
        </p:txBody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E12DFE68-839D-4783-B0B5-74D96A4E9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Doubly Linked List</a:t>
            </a:r>
          </a:p>
        </p:txBody>
      </p:sp>
      <p:sp>
        <p:nvSpPr>
          <p:cNvPr id="24581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24038BBE-31B8-4D2E-933F-5539914CA0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4876800" cy="24384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2000"/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Consist of a sequence of nodes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Each node stores: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element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link to the previous node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/>
              <a:t>link to the next node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Special header and trailer nodes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/>
              <a:t>Can be traversed in both direction</a:t>
            </a:r>
          </a:p>
        </p:txBody>
      </p:sp>
      <p:sp>
        <p:nvSpPr>
          <p:cNvPr id="24582" name="Rectangle 4">
            <a:extLst>
              <a:ext uri="{FF2B5EF4-FFF2-40B4-BE49-F238E27FC236}">
                <a16:creationId xmlns:a16="http://schemas.microsoft.com/office/drawing/2014/main" id="{1A2E3741-4E9A-474D-833D-60925E489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9525" y="2209800"/>
            <a:ext cx="498475" cy="4984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3" name="Rectangle 5">
            <a:extLst>
              <a:ext uri="{FF2B5EF4-FFF2-40B4-BE49-F238E27FC236}">
                <a16:creationId xmlns:a16="http://schemas.microsoft.com/office/drawing/2014/main" id="{6C476211-574F-4C79-9BBD-A08F8F44D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2209800"/>
            <a:ext cx="498475" cy="4984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84" name="Rectangle 6">
            <a:extLst>
              <a:ext uri="{FF2B5EF4-FFF2-40B4-BE49-F238E27FC236}">
                <a16:creationId xmlns:a16="http://schemas.microsoft.com/office/drawing/2014/main" id="{C672C89F-C29A-4FF0-B874-6DFB4E4E7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6475" y="2209800"/>
            <a:ext cx="498475" cy="4984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cxnSp>
        <p:nvCxnSpPr>
          <p:cNvPr id="24585" name="AutoShape 10">
            <a:extLst>
              <a:ext uri="{FF2B5EF4-FFF2-40B4-BE49-F238E27FC236}">
                <a16:creationId xmlns:a16="http://schemas.microsoft.com/office/drawing/2014/main" id="{E747863B-C041-4A3D-8356-D31964FD9867}"/>
              </a:ext>
            </a:extLst>
          </p:cNvPr>
          <p:cNvCxnSpPr>
            <a:cxnSpLocks noChangeShapeType="1"/>
          </p:cNvCxnSpPr>
          <p:nvPr/>
        </p:nvCxnSpPr>
        <p:spPr bwMode="auto">
          <a:xfrm rot="10800000">
            <a:off x="5861050" y="2085975"/>
            <a:ext cx="747713" cy="373063"/>
          </a:xfrm>
          <a:prstGeom prst="curvedConnector3">
            <a:avLst>
              <a:gd name="adj1" fmla="val 49894"/>
            </a:avLst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6" name="AutoShape 12">
            <a:extLst>
              <a:ext uri="{FF2B5EF4-FFF2-40B4-BE49-F238E27FC236}">
                <a16:creationId xmlns:a16="http://schemas.microsoft.com/office/drawing/2014/main" id="{494EDB94-C5DF-468F-A6FC-0486BD010F1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605713" y="2085975"/>
            <a:ext cx="747712" cy="373063"/>
          </a:xfrm>
          <a:prstGeom prst="curvedConnector3">
            <a:avLst>
              <a:gd name="adj1" fmla="val 49894"/>
            </a:avLst>
          </a:prstGeom>
          <a:noFill/>
          <a:ln w="28575">
            <a:solidFill>
              <a:schemeClr val="tx1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587" name="AutoShape 13">
            <a:extLst>
              <a:ext uri="{FF2B5EF4-FFF2-40B4-BE49-F238E27FC236}">
                <a16:creationId xmlns:a16="http://schemas.microsoft.com/office/drawing/2014/main" id="{1C1EF03D-E1A9-47BB-8DF9-A4BE7F0924AB}"/>
              </a:ext>
            </a:extLst>
          </p:cNvPr>
          <p:cNvCxnSpPr>
            <a:cxnSpLocks noChangeShapeType="1"/>
            <a:endCxn id="24590" idx="0"/>
          </p:cNvCxnSpPr>
          <p:nvPr/>
        </p:nvCxnSpPr>
        <p:spPr bwMode="auto">
          <a:xfrm rot="16200000" flipH="1">
            <a:off x="6842125" y="2725738"/>
            <a:ext cx="539750" cy="6350"/>
          </a:xfrm>
          <a:prstGeom prst="curvedConnector3">
            <a:avLst>
              <a:gd name="adj1" fmla="val 50000"/>
            </a:avLst>
          </a:prstGeom>
          <a:noFill/>
          <a:ln w="28575">
            <a:solidFill>
              <a:schemeClr val="tx2"/>
            </a:solidFill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588" name="Text Box 14">
            <a:extLst>
              <a:ext uri="{FF2B5EF4-FFF2-40B4-BE49-F238E27FC236}">
                <a16:creationId xmlns:a16="http://schemas.microsoft.com/office/drawing/2014/main" id="{5C06747A-1C8E-4A6A-B206-82B9B07BF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6913" y="1689100"/>
            <a:ext cx="6762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prev</a:t>
            </a:r>
          </a:p>
        </p:txBody>
      </p:sp>
      <p:sp>
        <p:nvSpPr>
          <p:cNvPr id="24589" name="Text Box 15">
            <a:extLst>
              <a:ext uri="{FF2B5EF4-FFF2-40B4-BE49-F238E27FC236}">
                <a16:creationId xmlns:a16="http://schemas.microsoft.com/office/drawing/2014/main" id="{FF16E4DA-8460-475C-A242-F8472E090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8900" y="1689100"/>
            <a:ext cx="6699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next</a:t>
            </a:r>
          </a:p>
        </p:txBody>
      </p:sp>
      <p:sp>
        <p:nvSpPr>
          <p:cNvPr id="24590" name="Text Box 16">
            <a:extLst>
              <a:ext uri="{FF2B5EF4-FFF2-40B4-BE49-F238E27FC236}">
                <a16:creationId xmlns:a16="http://schemas.microsoft.com/office/drawing/2014/main" id="{53D6AE61-8CD1-4C3F-840F-A3658F3FD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3225" y="2998788"/>
            <a:ext cx="722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elem</a:t>
            </a:r>
          </a:p>
        </p:txBody>
      </p:sp>
      <p:sp>
        <p:nvSpPr>
          <p:cNvPr id="24591" name="Rectangle 17">
            <a:extLst>
              <a:ext uri="{FF2B5EF4-FFF2-40B4-BE49-F238E27FC236}">
                <a16:creationId xmlns:a16="http://schemas.microsoft.com/office/drawing/2014/main" id="{EC17E776-1AB9-4EA5-A03F-1AD0EDF25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92" name="Rectangle 35">
            <a:extLst>
              <a:ext uri="{FF2B5EF4-FFF2-40B4-BE49-F238E27FC236}">
                <a16:creationId xmlns:a16="http://schemas.microsoft.com/office/drawing/2014/main" id="{4895AECD-6024-4DFF-AA01-4002090E6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93" name="Rectangle 36">
            <a:extLst>
              <a:ext uri="{FF2B5EF4-FFF2-40B4-BE49-F238E27FC236}">
                <a16:creationId xmlns:a16="http://schemas.microsoft.com/office/drawing/2014/main" id="{B45C6F85-BA8C-4B3F-90EF-6FC0667D3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94" name="Freeform 40">
            <a:extLst>
              <a:ext uri="{FF2B5EF4-FFF2-40B4-BE49-F238E27FC236}">
                <a16:creationId xmlns:a16="http://schemas.microsoft.com/office/drawing/2014/main" id="{160307E1-0B58-4062-BA70-E7A9B017E5B5}"/>
              </a:ext>
            </a:extLst>
          </p:cNvPr>
          <p:cNvSpPr>
            <a:spLocks/>
          </p:cNvSpPr>
          <p:nvPr/>
        </p:nvSpPr>
        <p:spPr bwMode="auto">
          <a:xfrm>
            <a:off x="2667000" y="45862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595" name="Rectangle 44">
            <a:extLst>
              <a:ext uri="{FF2B5EF4-FFF2-40B4-BE49-F238E27FC236}">
                <a16:creationId xmlns:a16="http://schemas.microsoft.com/office/drawing/2014/main" id="{DB8722E3-5958-4EFA-9C7E-7FD854DF2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96" name="Rectangle 45">
            <a:extLst>
              <a:ext uri="{FF2B5EF4-FFF2-40B4-BE49-F238E27FC236}">
                <a16:creationId xmlns:a16="http://schemas.microsoft.com/office/drawing/2014/main" id="{95942293-449D-4007-BE09-728AF0DD6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38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97" name="Rectangle 46">
            <a:extLst>
              <a:ext uri="{FF2B5EF4-FFF2-40B4-BE49-F238E27FC236}">
                <a16:creationId xmlns:a16="http://schemas.microsoft.com/office/drawing/2014/main" id="{5F56D855-A379-459F-806B-018A34E43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598" name="Freeform 47">
            <a:extLst>
              <a:ext uri="{FF2B5EF4-FFF2-40B4-BE49-F238E27FC236}">
                <a16:creationId xmlns:a16="http://schemas.microsoft.com/office/drawing/2014/main" id="{9108167F-3AC6-4070-83A6-D63C81E8E0AA}"/>
              </a:ext>
            </a:extLst>
          </p:cNvPr>
          <p:cNvSpPr>
            <a:spLocks/>
          </p:cNvSpPr>
          <p:nvPr/>
        </p:nvSpPr>
        <p:spPr bwMode="auto">
          <a:xfrm>
            <a:off x="4191000" y="45862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599" name="Rectangle 50">
            <a:extLst>
              <a:ext uri="{FF2B5EF4-FFF2-40B4-BE49-F238E27FC236}">
                <a16:creationId xmlns:a16="http://schemas.microsoft.com/office/drawing/2014/main" id="{1283BF12-304B-45A9-9F71-C9E8E6935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00" name="Rectangle 51">
            <a:extLst>
              <a:ext uri="{FF2B5EF4-FFF2-40B4-BE49-F238E27FC236}">
                <a16:creationId xmlns:a16="http://schemas.microsoft.com/office/drawing/2014/main" id="{47E13033-D803-46A8-A650-4DD10390A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01" name="Rectangle 52">
            <a:extLst>
              <a:ext uri="{FF2B5EF4-FFF2-40B4-BE49-F238E27FC236}">
                <a16:creationId xmlns:a16="http://schemas.microsoft.com/office/drawing/2014/main" id="{E76FC80A-6665-4165-9C01-EE2DAAE876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02" name="Freeform 53">
            <a:extLst>
              <a:ext uri="{FF2B5EF4-FFF2-40B4-BE49-F238E27FC236}">
                <a16:creationId xmlns:a16="http://schemas.microsoft.com/office/drawing/2014/main" id="{89BFC689-D566-43CC-BD45-B495D645C102}"/>
              </a:ext>
            </a:extLst>
          </p:cNvPr>
          <p:cNvSpPr>
            <a:spLocks/>
          </p:cNvSpPr>
          <p:nvPr/>
        </p:nvSpPr>
        <p:spPr bwMode="auto">
          <a:xfrm>
            <a:off x="5715000" y="45862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03" name="Rectangle 56">
            <a:extLst>
              <a:ext uri="{FF2B5EF4-FFF2-40B4-BE49-F238E27FC236}">
                <a16:creationId xmlns:a16="http://schemas.microsoft.com/office/drawing/2014/main" id="{D67D12F0-02F9-45A5-AEE1-896A464FA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04" name="Rectangle 57">
            <a:extLst>
              <a:ext uri="{FF2B5EF4-FFF2-40B4-BE49-F238E27FC236}">
                <a16:creationId xmlns:a16="http://schemas.microsoft.com/office/drawing/2014/main" id="{EA845B37-227B-45F3-ADA9-8E43760513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05" name="Rectangle 58">
            <a:extLst>
              <a:ext uri="{FF2B5EF4-FFF2-40B4-BE49-F238E27FC236}">
                <a16:creationId xmlns:a16="http://schemas.microsoft.com/office/drawing/2014/main" id="{82848FC8-3F9C-41E8-A4FD-AA92C4EDE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06" name="Freeform 41">
            <a:extLst>
              <a:ext uri="{FF2B5EF4-FFF2-40B4-BE49-F238E27FC236}">
                <a16:creationId xmlns:a16="http://schemas.microsoft.com/office/drawing/2014/main" id="{1DF2A24F-2DEB-46E1-B742-C54F771DB19C}"/>
              </a:ext>
            </a:extLst>
          </p:cNvPr>
          <p:cNvSpPr>
            <a:spLocks/>
          </p:cNvSpPr>
          <p:nvPr/>
        </p:nvSpPr>
        <p:spPr bwMode="auto">
          <a:xfrm rot="10800000">
            <a:off x="2819400" y="47386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07" name="Freeform 48">
            <a:extLst>
              <a:ext uri="{FF2B5EF4-FFF2-40B4-BE49-F238E27FC236}">
                <a16:creationId xmlns:a16="http://schemas.microsoft.com/office/drawing/2014/main" id="{121B4BD0-690F-4588-B85E-1FA4EBAC0E66}"/>
              </a:ext>
            </a:extLst>
          </p:cNvPr>
          <p:cNvSpPr>
            <a:spLocks/>
          </p:cNvSpPr>
          <p:nvPr/>
        </p:nvSpPr>
        <p:spPr bwMode="auto">
          <a:xfrm rot="10800000">
            <a:off x="4343400" y="47386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08" name="Freeform 54">
            <a:extLst>
              <a:ext uri="{FF2B5EF4-FFF2-40B4-BE49-F238E27FC236}">
                <a16:creationId xmlns:a16="http://schemas.microsoft.com/office/drawing/2014/main" id="{8CC3DF61-1944-48A1-BDAD-CCD12A4801E6}"/>
              </a:ext>
            </a:extLst>
          </p:cNvPr>
          <p:cNvSpPr>
            <a:spLocks/>
          </p:cNvSpPr>
          <p:nvPr/>
        </p:nvSpPr>
        <p:spPr bwMode="auto">
          <a:xfrm rot="10800000">
            <a:off x="5867400" y="47386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09" name="Freeform 63">
            <a:extLst>
              <a:ext uri="{FF2B5EF4-FFF2-40B4-BE49-F238E27FC236}">
                <a16:creationId xmlns:a16="http://schemas.microsoft.com/office/drawing/2014/main" id="{8D2C20AE-AED9-4A2C-950B-FB1059C67C62}"/>
              </a:ext>
            </a:extLst>
          </p:cNvPr>
          <p:cNvSpPr>
            <a:spLocks/>
          </p:cNvSpPr>
          <p:nvPr/>
        </p:nvSpPr>
        <p:spPr bwMode="auto">
          <a:xfrm>
            <a:off x="2289175" y="4724400"/>
            <a:ext cx="168275" cy="55245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10" name="Freeform 64">
            <a:extLst>
              <a:ext uri="{FF2B5EF4-FFF2-40B4-BE49-F238E27FC236}">
                <a16:creationId xmlns:a16="http://schemas.microsoft.com/office/drawing/2014/main" id="{74BAE95A-DE1A-4786-B5BB-3522586F5E81}"/>
              </a:ext>
            </a:extLst>
          </p:cNvPr>
          <p:cNvSpPr>
            <a:spLocks/>
          </p:cNvSpPr>
          <p:nvPr/>
        </p:nvSpPr>
        <p:spPr bwMode="auto">
          <a:xfrm>
            <a:off x="3810000" y="4724400"/>
            <a:ext cx="168275" cy="55245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11" name="Freeform 65">
            <a:extLst>
              <a:ext uri="{FF2B5EF4-FFF2-40B4-BE49-F238E27FC236}">
                <a16:creationId xmlns:a16="http://schemas.microsoft.com/office/drawing/2014/main" id="{2AC2AA3C-43ED-470D-8310-C519131853D6}"/>
              </a:ext>
            </a:extLst>
          </p:cNvPr>
          <p:cNvSpPr>
            <a:spLocks/>
          </p:cNvSpPr>
          <p:nvPr/>
        </p:nvSpPr>
        <p:spPr bwMode="auto">
          <a:xfrm>
            <a:off x="5330825" y="4724400"/>
            <a:ext cx="168275" cy="55245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12" name="Freeform 66">
            <a:extLst>
              <a:ext uri="{FF2B5EF4-FFF2-40B4-BE49-F238E27FC236}">
                <a16:creationId xmlns:a16="http://schemas.microsoft.com/office/drawing/2014/main" id="{8A1095C5-9144-40C1-B428-135A6FC8F6EE}"/>
              </a:ext>
            </a:extLst>
          </p:cNvPr>
          <p:cNvSpPr>
            <a:spLocks/>
          </p:cNvSpPr>
          <p:nvPr/>
        </p:nvSpPr>
        <p:spPr bwMode="auto">
          <a:xfrm>
            <a:off x="6851650" y="4724400"/>
            <a:ext cx="168275" cy="55245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24613" name="Picture 67">
            <a:extLst>
              <a:ext uri="{FF2B5EF4-FFF2-40B4-BE49-F238E27FC236}">
                <a16:creationId xmlns:a16="http://schemas.microsoft.com/office/drawing/2014/main" id="{7B2EABA3-896F-46DC-A51A-2C5A37F2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5308600"/>
            <a:ext cx="685800" cy="83502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4" name="Picture 68">
            <a:extLst>
              <a:ext uri="{FF2B5EF4-FFF2-40B4-BE49-F238E27FC236}">
                <a16:creationId xmlns:a16="http://schemas.microsoft.com/office/drawing/2014/main" id="{6E79BE4E-22AF-443D-9FE4-D1360D4A5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0" y="5308600"/>
            <a:ext cx="685800" cy="8032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5" name="Picture 69">
            <a:extLst>
              <a:ext uri="{FF2B5EF4-FFF2-40B4-BE49-F238E27FC236}">
                <a16:creationId xmlns:a16="http://schemas.microsoft.com/office/drawing/2014/main" id="{6EF69466-EA5E-428B-980B-312B67578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5308600"/>
            <a:ext cx="685800" cy="6127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16" name="Picture 70">
            <a:extLst>
              <a:ext uri="{FF2B5EF4-FFF2-40B4-BE49-F238E27FC236}">
                <a16:creationId xmlns:a16="http://schemas.microsoft.com/office/drawing/2014/main" id="{32362ACF-83F3-4251-BF89-B7139DF4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425" y="5308600"/>
            <a:ext cx="685800" cy="663575"/>
          </a:xfrm>
          <a:prstGeom prst="rect">
            <a:avLst/>
          </a:prstGeom>
          <a:solidFill>
            <a:schemeClr val="folHlink"/>
          </a:solidFill>
          <a:ln w="19050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17" name="Rectangle 72">
            <a:extLst>
              <a:ext uri="{FF2B5EF4-FFF2-40B4-BE49-F238E27FC236}">
                <a16:creationId xmlns:a16="http://schemas.microsoft.com/office/drawing/2014/main" id="{82D1F7B7-CC79-4CA3-9E87-D90056BF8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10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18" name="Rectangle 73">
            <a:extLst>
              <a:ext uri="{FF2B5EF4-FFF2-40B4-BE49-F238E27FC236}">
                <a16:creationId xmlns:a16="http://schemas.microsoft.com/office/drawing/2014/main" id="{9B806FE5-B00F-45BE-8DBE-2FB9B5416F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5720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19" name="Freeform 74">
            <a:extLst>
              <a:ext uri="{FF2B5EF4-FFF2-40B4-BE49-F238E27FC236}">
                <a16:creationId xmlns:a16="http://schemas.microsoft.com/office/drawing/2014/main" id="{95CE9983-B41A-4494-AEF5-3C67131FBD42}"/>
              </a:ext>
            </a:extLst>
          </p:cNvPr>
          <p:cNvSpPr>
            <a:spLocks/>
          </p:cNvSpPr>
          <p:nvPr/>
        </p:nvSpPr>
        <p:spPr bwMode="auto">
          <a:xfrm>
            <a:off x="7239000" y="45720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20" name="Freeform 75">
            <a:extLst>
              <a:ext uri="{FF2B5EF4-FFF2-40B4-BE49-F238E27FC236}">
                <a16:creationId xmlns:a16="http://schemas.microsoft.com/office/drawing/2014/main" id="{EA18208C-4325-4A93-9685-5D10233E5F11}"/>
              </a:ext>
            </a:extLst>
          </p:cNvPr>
          <p:cNvSpPr>
            <a:spLocks/>
          </p:cNvSpPr>
          <p:nvPr/>
        </p:nvSpPr>
        <p:spPr bwMode="auto">
          <a:xfrm rot="10800000">
            <a:off x="7391400" y="47244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21" name="Freeform 76">
            <a:extLst>
              <a:ext uri="{FF2B5EF4-FFF2-40B4-BE49-F238E27FC236}">
                <a16:creationId xmlns:a16="http://schemas.microsoft.com/office/drawing/2014/main" id="{05FF56DA-5B17-4871-A491-B1E8BD5F2119}"/>
              </a:ext>
            </a:extLst>
          </p:cNvPr>
          <p:cNvSpPr>
            <a:spLocks/>
          </p:cNvSpPr>
          <p:nvPr/>
        </p:nvSpPr>
        <p:spPr bwMode="auto">
          <a:xfrm>
            <a:off x="1143000" y="45720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22" name="Freeform 77">
            <a:extLst>
              <a:ext uri="{FF2B5EF4-FFF2-40B4-BE49-F238E27FC236}">
                <a16:creationId xmlns:a16="http://schemas.microsoft.com/office/drawing/2014/main" id="{8D1D0AE5-62EA-42D8-A949-ACDE02FED0F2}"/>
              </a:ext>
            </a:extLst>
          </p:cNvPr>
          <p:cNvSpPr>
            <a:spLocks/>
          </p:cNvSpPr>
          <p:nvPr/>
        </p:nvSpPr>
        <p:spPr bwMode="auto">
          <a:xfrm rot="10800000">
            <a:off x="1295400" y="47244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4623" name="Text Box 78">
            <a:extLst>
              <a:ext uri="{FF2B5EF4-FFF2-40B4-BE49-F238E27FC236}">
                <a16:creationId xmlns:a16="http://schemas.microsoft.com/office/drawing/2014/main" id="{F89C5E2C-7491-4B7B-BAF8-0554A544BB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93025" y="4114800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trailer</a:t>
            </a:r>
          </a:p>
        </p:txBody>
      </p:sp>
      <p:sp>
        <p:nvSpPr>
          <p:cNvPr id="24624" name="Text Box 79">
            <a:extLst>
              <a:ext uri="{FF2B5EF4-FFF2-40B4-BE49-F238E27FC236}">
                <a16:creationId xmlns:a16="http://schemas.microsoft.com/office/drawing/2014/main" id="{1EBCB6E9-622A-4D60-94F1-62B71D1FC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475" y="4191000"/>
            <a:ext cx="9572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header</a:t>
            </a:r>
          </a:p>
        </p:txBody>
      </p:sp>
      <p:sp>
        <p:nvSpPr>
          <p:cNvPr id="24625" name="AutoShape 82">
            <a:extLst>
              <a:ext uri="{FF2B5EF4-FFF2-40B4-BE49-F238E27FC236}">
                <a16:creationId xmlns:a16="http://schemas.microsoft.com/office/drawing/2014/main" id="{8D50C2DC-B430-4BCD-9056-86BBC8BE4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191000"/>
            <a:ext cx="5867400" cy="8382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26" name="Text Box 83">
            <a:extLst>
              <a:ext uri="{FF2B5EF4-FFF2-40B4-BE49-F238E27FC236}">
                <a16:creationId xmlns:a16="http://schemas.microsoft.com/office/drawing/2014/main" id="{08BF5099-2AAC-4E27-9048-BD15CCF58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6800" y="4175125"/>
            <a:ext cx="8493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nodes</a:t>
            </a:r>
          </a:p>
        </p:txBody>
      </p:sp>
      <p:sp>
        <p:nvSpPr>
          <p:cNvPr id="24627" name="AutoShape 84">
            <a:extLst>
              <a:ext uri="{FF2B5EF4-FFF2-40B4-BE49-F238E27FC236}">
                <a16:creationId xmlns:a16="http://schemas.microsoft.com/office/drawing/2014/main" id="{A08A6F08-1855-49B8-900E-A9D6CFC8B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5181600"/>
            <a:ext cx="5638800" cy="11430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2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4628" name="Text Box 85">
            <a:extLst>
              <a:ext uri="{FF2B5EF4-FFF2-40B4-BE49-F238E27FC236}">
                <a16:creationId xmlns:a16="http://schemas.microsoft.com/office/drawing/2014/main" id="{8F849497-5FEE-4269-B695-40B53252B3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8413" y="5943600"/>
            <a:ext cx="11953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>
                <a:solidFill>
                  <a:schemeClr val="tx2"/>
                </a:solidFill>
              </a:rPr>
              <a:t>elements</a:t>
            </a:r>
          </a:p>
        </p:txBody>
      </p:sp>
      <p:sp>
        <p:nvSpPr>
          <p:cNvPr id="24629" name="Text Box 87">
            <a:extLst>
              <a:ext uri="{FF2B5EF4-FFF2-40B4-BE49-F238E27FC236}">
                <a16:creationId xmlns:a16="http://schemas.microsoft.com/office/drawing/2014/main" id="{8FBB98FB-87A6-4275-9FFF-5650FB54C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4800" y="3048000"/>
            <a:ext cx="73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/>
              <a:t>node</a:t>
            </a:r>
          </a:p>
        </p:txBody>
      </p:sp>
      <p:sp>
        <p:nvSpPr>
          <p:cNvPr id="24630" name="AutoShape 88">
            <a:extLst>
              <a:ext uri="{FF2B5EF4-FFF2-40B4-BE49-F238E27FC236}">
                <a16:creationId xmlns:a16="http://schemas.microsoft.com/office/drawing/2014/main" id="{3A7E524D-B31C-4EF4-A5B7-C55E4AC5D1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1600200"/>
            <a:ext cx="3200400" cy="19050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prstDash val="lg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3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4">
            <a:extLst>
              <a:ext uri="{FF2B5EF4-FFF2-40B4-BE49-F238E27FC236}">
                <a16:creationId xmlns:a16="http://schemas.microsoft.com/office/drawing/2014/main" id="{88CF7084-2C98-400D-A4E0-FEEA01B26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Linked List</a:t>
            </a:r>
          </a:p>
        </p:txBody>
      </p:sp>
      <p:sp>
        <p:nvSpPr>
          <p:cNvPr id="26627" name="Slide Number Placeholder 5">
            <a:extLst>
              <a:ext uri="{FF2B5EF4-FFF2-40B4-BE49-F238E27FC236}">
                <a16:creationId xmlns:a16="http://schemas.microsoft.com/office/drawing/2014/main" id="{D326B3B0-39F4-488D-B1F8-048AB9FB4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9EBB791-F854-4684-90CE-E64A636B86A5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400"/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7B6E36E4-84EC-4050-B081-A7B401D897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Doubly Linked List</a:t>
            </a:r>
          </a:p>
        </p:txBody>
      </p:sp>
      <p:sp>
        <p:nvSpPr>
          <p:cNvPr id="26629" name="Rectangle 4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582512F1-F5A9-4C3C-BA1C-DBB0C3C767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00200"/>
            <a:ext cx="7772400" cy="4876800"/>
          </a:xfrm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1600" b="1"/>
              <a:t>public class	</a:t>
            </a:r>
            <a:r>
              <a:rPr lang="en-US" altLang="en-US" sz="1600"/>
              <a:t>DNode	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    // Instance variables: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/>
              <a:t>    public  </a:t>
            </a:r>
            <a:r>
              <a:rPr lang="en-US" altLang="en-US" sz="1600"/>
              <a:t>Object </a:t>
            </a:r>
            <a:r>
              <a:rPr lang="en-US" altLang="en-US" sz="1600" i="1"/>
              <a:t>element</a:t>
            </a:r>
            <a:r>
              <a:rPr lang="en-US" altLang="en-US" sz="1600"/>
              <a:t>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/>
              <a:t>    public  </a:t>
            </a:r>
            <a:r>
              <a:rPr lang="en-US" altLang="en-US" sz="1600"/>
              <a:t>DNode </a:t>
            </a:r>
            <a:r>
              <a:rPr lang="en-US" altLang="en-US" sz="1600" i="1"/>
              <a:t>next, prev</a:t>
            </a:r>
            <a:r>
              <a:rPr lang="en-US" altLang="en-US" sz="1600"/>
              <a:t>;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    /** Creates a node with the given element and next node. */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 b="1"/>
              <a:t>    public  </a:t>
            </a:r>
            <a:r>
              <a:rPr lang="en-US" altLang="en-US" sz="1600"/>
              <a:t>DNode(Object e, DNode p, DNode n)  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         element  =  e;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         prev = p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         next  =  n;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   }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}</a:t>
            </a:r>
          </a:p>
          <a:p>
            <a:pPr eaLnBrk="1" hangingPunct="1">
              <a:lnSpc>
                <a:spcPct val="80000"/>
              </a:lnSpc>
            </a:pPr>
            <a:endParaRPr lang="en-US" altLang="en-US" sz="1600"/>
          </a:p>
          <a:p>
            <a:pPr eaLnBrk="1" hangingPunct="1">
              <a:lnSpc>
                <a:spcPct val="80000"/>
              </a:lnSpc>
            </a:pPr>
            <a:r>
              <a:rPr lang="en-US" altLang="en-US" sz="1600" b="1"/>
              <a:t>public class</a:t>
            </a:r>
            <a:r>
              <a:rPr lang="en-US" altLang="en-US" sz="1600"/>
              <a:t> DLinkedList {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	protected DNode </a:t>
            </a:r>
            <a:r>
              <a:rPr lang="en-US" altLang="en-US" sz="1600" i="1"/>
              <a:t>header, trailer</a:t>
            </a:r>
            <a:r>
              <a:rPr lang="en-US" altLang="en-US" sz="1600"/>
              <a:t>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	protected long size;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	……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1600"/>
              <a:t>}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en-US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Footer Placeholder 4">
            <a:extLst>
              <a:ext uri="{FF2B5EF4-FFF2-40B4-BE49-F238E27FC236}">
                <a16:creationId xmlns:a16="http://schemas.microsoft.com/office/drawing/2014/main" id="{05FD9765-60AA-435F-8653-3F1E0889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Linked List</a:t>
            </a:r>
          </a:p>
        </p:txBody>
      </p:sp>
      <p:sp>
        <p:nvSpPr>
          <p:cNvPr id="27651" name="Slide Number Placeholder 5">
            <a:extLst>
              <a:ext uri="{FF2B5EF4-FFF2-40B4-BE49-F238E27FC236}">
                <a16:creationId xmlns:a16="http://schemas.microsoft.com/office/drawing/2014/main" id="{A584388D-8EE8-429A-825D-7B8CD55DB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8C77FF7-57E7-4FF1-AF87-9BE197CF1B2F}" type="slidenum">
              <a:rPr lang="en-US" altLang="en-US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B826B9DC-84B0-42DF-B20E-1BBFDC8271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Insertion Algorithm</a:t>
            </a:r>
          </a:p>
        </p:txBody>
      </p:sp>
      <p:sp>
        <p:nvSpPr>
          <p:cNvPr id="27653" name="Rectangle 3" descr="Rectangle: Click to edit Master text styles&#10;Second level&#10;Third level&#10;Fourth level&#10;Fifth level">
            <a:extLst>
              <a:ext uri="{FF2B5EF4-FFF2-40B4-BE49-F238E27FC236}">
                <a16:creationId xmlns:a16="http://schemas.microsoft.com/office/drawing/2014/main" id="{3F737539-22DF-4BC9-A5A7-24464D109E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6725" y="1905000"/>
            <a:ext cx="8296275" cy="44196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b="1"/>
              <a:t>Algorithm </a:t>
            </a:r>
            <a:r>
              <a:rPr lang="en-US" altLang="en-US" sz="2800"/>
              <a:t>addAfter(</a:t>
            </a:r>
            <a:r>
              <a:rPr lang="en-US" altLang="en-US" sz="2800" i="1"/>
              <a:t>p,v</a:t>
            </a:r>
            <a:r>
              <a:rPr lang="en-US" altLang="en-US" sz="2800"/>
              <a:t>):</a:t>
            </a:r>
            <a:r>
              <a:rPr lang="en-US" altLang="en-US" sz="2600">
                <a:solidFill>
                  <a:srgbClr val="2C61F6"/>
                </a:solidFill>
              </a:rPr>
              <a:t>//add node v after node p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i="1"/>
              <a:t>   DNode q = p.next;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i="1"/>
              <a:t>   v.prev = p</a:t>
            </a:r>
            <a:r>
              <a:rPr lang="en-US" altLang="en-US" sz="2800"/>
              <a:t>	  </a:t>
            </a:r>
            <a:r>
              <a:rPr lang="en-US" altLang="en-US" sz="2800">
                <a:solidFill>
                  <a:srgbClr val="2C61F6"/>
                </a:solidFill>
              </a:rPr>
              <a:t>//link </a:t>
            </a:r>
            <a:r>
              <a:rPr lang="en-US" altLang="en-US" sz="2800" i="1">
                <a:solidFill>
                  <a:srgbClr val="2C61F6"/>
                </a:solidFill>
              </a:rPr>
              <a:t>v </a:t>
            </a:r>
            <a:r>
              <a:rPr lang="en-US" altLang="en-US" sz="2800">
                <a:solidFill>
                  <a:srgbClr val="2C61F6"/>
                </a:solidFill>
              </a:rPr>
              <a:t>to its predecessor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i="1"/>
              <a:t>	v.next = q        </a:t>
            </a:r>
            <a:r>
              <a:rPr lang="en-US" altLang="en-US" sz="2800">
                <a:solidFill>
                  <a:srgbClr val="2C61F6"/>
                </a:solidFill>
              </a:rPr>
              <a:t>//link </a:t>
            </a:r>
            <a:r>
              <a:rPr lang="en-US" altLang="en-US" sz="2800" i="1">
                <a:solidFill>
                  <a:srgbClr val="2C61F6"/>
                </a:solidFill>
              </a:rPr>
              <a:t>v </a:t>
            </a:r>
            <a:r>
              <a:rPr lang="en-US" altLang="en-US" sz="2800">
                <a:solidFill>
                  <a:srgbClr val="2C61F6"/>
                </a:solidFill>
              </a:rPr>
              <a:t>to its successor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/>
              <a:t>	q</a:t>
            </a:r>
            <a:r>
              <a:rPr lang="en-US" altLang="en-US" sz="2800" i="1"/>
              <a:t>.prev = v</a:t>
            </a:r>
            <a:endParaRPr lang="en-US" altLang="en-US" sz="2800">
              <a:solidFill>
                <a:srgbClr val="2C61F6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i="1"/>
              <a:t>	p.next = v        </a:t>
            </a:r>
            <a:r>
              <a:rPr lang="en-US" altLang="en-US" sz="2800" b="1"/>
              <a:t>	</a:t>
            </a:r>
            <a:endParaRPr lang="en-US" altLang="en-US" sz="2800">
              <a:solidFill>
                <a:srgbClr val="2C61F6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/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sz="2800">
              <a:latin typeface="Times New Roman" panose="02020603050405020304" pitchFamily="18" charset="0"/>
            </a:endParaRPr>
          </a:p>
        </p:txBody>
      </p:sp>
      <p:sp>
        <p:nvSpPr>
          <p:cNvPr id="27654" name="Rectangle 4">
            <a:extLst>
              <a:ext uri="{FF2B5EF4-FFF2-40B4-BE49-F238E27FC236}">
                <a16:creationId xmlns:a16="http://schemas.microsoft.com/office/drawing/2014/main" id="{265FBE46-8539-4516-8ECC-8A2B1E6C2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5257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7655" name="Rectangle 5">
            <a:extLst>
              <a:ext uri="{FF2B5EF4-FFF2-40B4-BE49-F238E27FC236}">
                <a16:creationId xmlns:a16="http://schemas.microsoft.com/office/drawing/2014/main" id="{1E9DE207-8582-43FD-A914-CCAA6747F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257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7656" name="Rectangle 6">
            <a:extLst>
              <a:ext uri="{FF2B5EF4-FFF2-40B4-BE49-F238E27FC236}">
                <a16:creationId xmlns:a16="http://schemas.microsoft.com/office/drawing/2014/main" id="{960597E5-CB80-4E35-86D3-6FFF85144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5257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7657" name="Freeform 7">
            <a:extLst>
              <a:ext uri="{FF2B5EF4-FFF2-40B4-BE49-F238E27FC236}">
                <a16:creationId xmlns:a16="http://schemas.microsoft.com/office/drawing/2014/main" id="{E7D8B439-2790-4A3F-AA72-AF158B15749B}"/>
              </a:ext>
            </a:extLst>
          </p:cNvPr>
          <p:cNvSpPr>
            <a:spLocks/>
          </p:cNvSpPr>
          <p:nvPr/>
        </p:nvSpPr>
        <p:spPr bwMode="auto">
          <a:xfrm>
            <a:off x="4572000" y="52720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58" name="Rectangle 8">
            <a:extLst>
              <a:ext uri="{FF2B5EF4-FFF2-40B4-BE49-F238E27FC236}">
                <a16:creationId xmlns:a16="http://schemas.microsoft.com/office/drawing/2014/main" id="{39C4F9A1-63BB-4DE6-8C47-62E3E4C753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0" y="5257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7659" name="Rectangle 9">
            <a:extLst>
              <a:ext uri="{FF2B5EF4-FFF2-40B4-BE49-F238E27FC236}">
                <a16:creationId xmlns:a16="http://schemas.microsoft.com/office/drawing/2014/main" id="{A57AFDDC-4F87-4ACC-ACD2-20FE7C03DB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38800" y="5257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7660" name="Rectangle 10">
            <a:extLst>
              <a:ext uri="{FF2B5EF4-FFF2-40B4-BE49-F238E27FC236}">
                <a16:creationId xmlns:a16="http://schemas.microsoft.com/office/drawing/2014/main" id="{CFE144CF-344B-4F23-99DA-45E393B1B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257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7661" name="Freeform 11">
            <a:extLst>
              <a:ext uri="{FF2B5EF4-FFF2-40B4-BE49-F238E27FC236}">
                <a16:creationId xmlns:a16="http://schemas.microsoft.com/office/drawing/2014/main" id="{BA796D0A-0130-4738-BF8F-5E494A7A588F}"/>
              </a:ext>
            </a:extLst>
          </p:cNvPr>
          <p:cNvSpPr>
            <a:spLocks/>
          </p:cNvSpPr>
          <p:nvPr/>
        </p:nvSpPr>
        <p:spPr bwMode="auto">
          <a:xfrm>
            <a:off x="6096000" y="52720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27662" name="Group 117">
            <a:extLst>
              <a:ext uri="{FF2B5EF4-FFF2-40B4-BE49-F238E27FC236}">
                <a16:creationId xmlns:a16="http://schemas.microsoft.com/office/drawing/2014/main" id="{EC32C24D-B48E-40BC-9436-7A6BAC1C486C}"/>
              </a:ext>
            </a:extLst>
          </p:cNvPr>
          <p:cNvGrpSpPr>
            <a:grpSpLocks/>
          </p:cNvGrpSpPr>
          <p:nvPr/>
        </p:nvGrpSpPr>
        <p:grpSpPr bwMode="auto">
          <a:xfrm>
            <a:off x="6858000" y="5257800"/>
            <a:ext cx="914400" cy="304800"/>
            <a:chOff x="4224" y="1728"/>
            <a:chExt cx="576" cy="192"/>
          </a:xfrm>
        </p:grpSpPr>
        <p:sp>
          <p:nvSpPr>
            <p:cNvPr id="27678" name="Rectangle 16">
              <a:extLst>
                <a:ext uri="{FF2B5EF4-FFF2-40B4-BE49-F238E27FC236}">
                  <a16:creationId xmlns:a16="http://schemas.microsoft.com/office/drawing/2014/main" id="{EAA00727-192F-4C0C-8F66-B2580B4FC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7679" name="Rectangle 17">
              <a:extLst>
                <a:ext uri="{FF2B5EF4-FFF2-40B4-BE49-F238E27FC236}">
                  <a16:creationId xmlns:a16="http://schemas.microsoft.com/office/drawing/2014/main" id="{CCBA6ED8-B098-43A9-B1F1-A75D33290F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  <p:sp>
          <p:nvSpPr>
            <p:cNvPr id="27680" name="Rectangle 18">
              <a:extLst>
                <a:ext uri="{FF2B5EF4-FFF2-40B4-BE49-F238E27FC236}">
                  <a16:creationId xmlns:a16="http://schemas.microsoft.com/office/drawing/2014/main" id="{6BE84BD4-CAA4-41DB-A378-0642F0FF1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728"/>
              <a:ext cx="192" cy="192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SzPct val="110000"/>
                <a:buFont typeface="Wingdings" panose="05000000000000000000" pitchFamily="2" charset="2"/>
                <a:buBlip>
                  <a:blip r:embed="rId2"/>
                </a:buBlip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2400"/>
            </a:p>
          </p:txBody>
        </p:sp>
      </p:grpSp>
      <p:sp>
        <p:nvSpPr>
          <p:cNvPr id="27663" name="Freeform 19">
            <a:extLst>
              <a:ext uri="{FF2B5EF4-FFF2-40B4-BE49-F238E27FC236}">
                <a16:creationId xmlns:a16="http://schemas.microsoft.com/office/drawing/2014/main" id="{206A6F04-A002-4AF4-A679-3CE2418B1C33}"/>
              </a:ext>
            </a:extLst>
          </p:cNvPr>
          <p:cNvSpPr>
            <a:spLocks/>
          </p:cNvSpPr>
          <p:nvPr/>
        </p:nvSpPr>
        <p:spPr bwMode="auto">
          <a:xfrm rot="10800000">
            <a:off x="4724400" y="54244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64" name="Freeform 20">
            <a:extLst>
              <a:ext uri="{FF2B5EF4-FFF2-40B4-BE49-F238E27FC236}">
                <a16:creationId xmlns:a16="http://schemas.microsoft.com/office/drawing/2014/main" id="{AD193444-BCBB-4538-977A-27822315AE12}"/>
              </a:ext>
            </a:extLst>
          </p:cNvPr>
          <p:cNvSpPr>
            <a:spLocks/>
          </p:cNvSpPr>
          <p:nvPr/>
        </p:nvSpPr>
        <p:spPr bwMode="auto">
          <a:xfrm rot="10800000">
            <a:off x="6248400" y="5424488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65" name="Freeform 22">
            <a:extLst>
              <a:ext uri="{FF2B5EF4-FFF2-40B4-BE49-F238E27FC236}">
                <a16:creationId xmlns:a16="http://schemas.microsoft.com/office/drawing/2014/main" id="{0F6D9771-B96E-461D-BBCC-1E738491751D}"/>
              </a:ext>
            </a:extLst>
          </p:cNvPr>
          <p:cNvSpPr>
            <a:spLocks/>
          </p:cNvSpPr>
          <p:nvPr/>
        </p:nvSpPr>
        <p:spPr bwMode="auto">
          <a:xfrm>
            <a:off x="4194175" y="5410200"/>
            <a:ext cx="158750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66" name="Freeform 23">
            <a:extLst>
              <a:ext uri="{FF2B5EF4-FFF2-40B4-BE49-F238E27FC236}">
                <a16:creationId xmlns:a16="http://schemas.microsoft.com/office/drawing/2014/main" id="{8120D767-8C05-4B86-9E2C-988B783FC44E}"/>
              </a:ext>
            </a:extLst>
          </p:cNvPr>
          <p:cNvSpPr>
            <a:spLocks/>
          </p:cNvSpPr>
          <p:nvPr/>
        </p:nvSpPr>
        <p:spPr bwMode="auto">
          <a:xfrm>
            <a:off x="5715000" y="5410200"/>
            <a:ext cx="158750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67" name="Freeform 25">
            <a:extLst>
              <a:ext uri="{FF2B5EF4-FFF2-40B4-BE49-F238E27FC236}">
                <a16:creationId xmlns:a16="http://schemas.microsoft.com/office/drawing/2014/main" id="{B53DC00C-4024-4049-AC9A-1129B6765318}"/>
              </a:ext>
            </a:extLst>
          </p:cNvPr>
          <p:cNvSpPr>
            <a:spLocks/>
          </p:cNvSpPr>
          <p:nvPr/>
        </p:nvSpPr>
        <p:spPr bwMode="auto">
          <a:xfrm>
            <a:off x="7232650" y="5410200"/>
            <a:ext cx="158750" cy="457200"/>
          </a:xfrm>
          <a:custGeom>
            <a:avLst/>
            <a:gdLst>
              <a:gd name="T0" fmla="*/ 2147483646 w 106"/>
              <a:gd name="T1" fmla="*/ 0 h 348"/>
              <a:gd name="T2" fmla="*/ 2147483646 w 106"/>
              <a:gd name="T3" fmla="*/ 2147483646 h 348"/>
              <a:gd name="T4" fmla="*/ 2147483646 w 106"/>
              <a:gd name="T5" fmla="*/ 2147483646 h 34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6" h="348">
                <a:moveTo>
                  <a:pt x="46" y="0"/>
                </a:moveTo>
                <a:cubicBezTo>
                  <a:pt x="40" y="31"/>
                  <a:pt x="0" y="128"/>
                  <a:pt x="10" y="186"/>
                </a:cubicBezTo>
                <a:cubicBezTo>
                  <a:pt x="20" y="244"/>
                  <a:pt x="86" y="314"/>
                  <a:pt x="106" y="348"/>
                </a:cubicBezTo>
              </a:path>
            </a:pathLst>
          </a:custGeom>
          <a:noFill/>
          <a:ln w="19050" cmpd="sng">
            <a:solidFill>
              <a:schemeClr val="tx2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68" name="Rectangle 30">
            <a:extLst>
              <a:ext uri="{FF2B5EF4-FFF2-40B4-BE49-F238E27FC236}">
                <a16:creationId xmlns:a16="http://schemas.microsoft.com/office/drawing/2014/main" id="{8C9D5ACB-A500-43BE-A5B0-27D530696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5257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7669" name="Rectangle 31">
            <a:extLst>
              <a:ext uri="{FF2B5EF4-FFF2-40B4-BE49-F238E27FC236}">
                <a16:creationId xmlns:a16="http://schemas.microsoft.com/office/drawing/2014/main" id="{4F475142-554F-440C-A883-B4C836DC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257800"/>
            <a:ext cx="304800" cy="3048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2400"/>
          </a:p>
        </p:txBody>
      </p:sp>
      <p:sp>
        <p:nvSpPr>
          <p:cNvPr id="27670" name="Freeform 32">
            <a:extLst>
              <a:ext uri="{FF2B5EF4-FFF2-40B4-BE49-F238E27FC236}">
                <a16:creationId xmlns:a16="http://schemas.microsoft.com/office/drawing/2014/main" id="{47700A41-D52E-4F03-9A2E-FB1203B75004}"/>
              </a:ext>
            </a:extLst>
          </p:cNvPr>
          <p:cNvSpPr>
            <a:spLocks/>
          </p:cNvSpPr>
          <p:nvPr/>
        </p:nvSpPr>
        <p:spPr bwMode="auto">
          <a:xfrm>
            <a:off x="7620000" y="52578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71" name="Freeform 33">
            <a:extLst>
              <a:ext uri="{FF2B5EF4-FFF2-40B4-BE49-F238E27FC236}">
                <a16:creationId xmlns:a16="http://schemas.microsoft.com/office/drawing/2014/main" id="{5A521C65-4E51-49A5-9A26-BD8B02D09F49}"/>
              </a:ext>
            </a:extLst>
          </p:cNvPr>
          <p:cNvSpPr>
            <a:spLocks/>
          </p:cNvSpPr>
          <p:nvPr/>
        </p:nvSpPr>
        <p:spPr bwMode="auto">
          <a:xfrm rot="10800000">
            <a:off x="7772400" y="54102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72" name="Freeform 34">
            <a:extLst>
              <a:ext uri="{FF2B5EF4-FFF2-40B4-BE49-F238E27FC236}">
                <a16:creationId xmlns:a16="http://schemas.microsoft.com/office/drawing/2014/main" id="{140E8E9E-0658-47BC-9F20-E3DCAE9FDE48}"/>
              </a:ext>
            </a:extLst>
          </p:cNvPr>
          <p:cNvSpPr>
            <a:spLocks/>
          </p:cNvSpPr>
          <p:nvPr/>
        </p:nvSpPr>
        <p:spPr bwMode="auto">
          <a:xfrm>
            <a:off x="3048000" y="52578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73" name="Freeform 35">
            <a:extLst>
              <a:ext uri="{FF2B5EF4-FFF2-40B4-BE49-F238E27FC236}">
                <a16:creationId xmlns:a16="http://schemas.microsoft.com/office/drawing/2014/main" id="{DE9C46C3-40B3-457C-8A8C-58FA8570A346}"/>
              </a:ext>
            </a:extLst>
          </p:cNvPr>
          <p:cNvSpPr>
            <a:spLocks/>
          </p:cNvSpPr>
          <p:nvPr/>
        </p:nvSpPr>
        <p:spPr bwMode="auto">
          <a:xfrm rot="10800000">
            <a:off x="3200400" y="5410200"/>
            <a:ext cx="762000" cy="139700"/>
          </a:xfrm>
          <a:custGeom>
            <a:avLst/>
            <a:gdLst>
              <a:gd name="T0" fmla="*/ 0 w 480"/>
              <a:gd name="T1" fmla="*/ 2147483646 h 88"/>
              <a:gd name="T2" fmla="*/ 2147483646 w 480"/>
              <a:gd name="T3" fmla="*/ 0 h 88"/>
              <a:gd name="T4" fmla="*/ 2147483646 w 480"/>
              <a:gd name="T5" fmla="*/ 2147483646 h 8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80" h="88">
                <a:moveTo>
                  <a:pt x="0" y="87"/>
                </a:moveTo>
                <a:cubicBezTo>
                  <a:pt x="39" y="73"/>
                  <a:pt x="157" y="0"/>
                  <a:pt x="237" y="0"/>
                </a:cubicBezTo>
                <a:cubicBezTo>
                  <a:pt x="317" y="0"/>
                  <a:pt x="430" y="70"/>
                  <a:pt x="480" y="88"/>
                </a:cubicBezTo>
              </a:path>
            </a:pathLst>
          </a:custGeom>
          <a:noFill/>
          <a:ln w="19050" cmpd="sng">
            <a:solidFill>
              <a:schemeClr val="tx1"/>
            </a:solidFill>
            <a:round/>
            <a:headEnd type="oval" w="sm" len="sm"/>
            <a:tailEnd type="triangle" w="sm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7674" name="Text Box 43">
            <a:extLst>
              <a:ext uri="{FF2B5EF4-FFF2-40B4-BE49-F238E27FC236}">
                <a16:creationId xmlns:a16="http://schemas.microsoft.com/office/drawing/2014/main" id="{5DE0C2E8-4974-4B2C-8306-C0FB284D8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563880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A</a:t>
            </a:r>
          </a:p>
        </p:txBody>
      </p:sp>
      <p:sp>
        <p:nvSpPr>
          <p:cNvPr id="27675" name="Text Box 45">
            <a:extLst>
              <a:ext uri="{FF2B5EF4-FFF2-40B4-BE49-F238E27FC236}">
                <a16:creationId xmlns:a16="http://schemas.microsoft.com/office/drawing/2014/main" id="{0E0FE9C8-0399-4521-82E3-6D99BFBE1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63880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B</a:t>
            </a:r>
          </a:p>
        </p:txBody>
      </p:sp>
      <p:sp>
        <p:nvSpPr>
          <p:cNvPr id="27676" name="Text Box 47">
            <a:extLst>
              <a:ext uri="{FF2B5EF4-FFF2-40B4-BE49-F238E27FC236}">
                <a16:creationId xmlns:a16="http://schemas.microsoft.com/office/drawing/2014/main" id="{FDE01C60-A0E4-48A2-971D-112F99A57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5638800"/>
            <a:ext cx="366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>
                <a:solidFill>
                  <a:schemeClr val="tx2"/>
                </a:solidFill>
              </a:rPr>
              <a:t>C</a:t>
            </a:r>
          </a:p>
        </p:txBody>
      </p:sp>
      <p:sp>
        <p:nvSpPr>
          <p:cNvPr id="27677" name="Text Box 115">
            <a:extLst>
              <a:ext uri="{FF2B5EF4-FFF2-40B4-BE49-F238E27FC236}">
                <a16:creationId xmlns:a16="http://schemas.microsoft.com/office/drawing/2014/main" id="{11D11956-1BDC-416B-BFD7-6E8D58B81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888" y="4724400"/>
            <a:ext cx="36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110000"/>
              <a:buFont typeface="Wingdings" panose="05000000000000000000" pitchFamily="2" charset="2"/>
              <a:buBlip>
                <a:blip r:embed="rId2"/>
              </a:buBlip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400"/>
              <a:t>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ueprint">
  <a:themeElements>
    <a:clrScheme name="">
      <a:dk1>
        <a:srgbClr val="40458C"/>
      </a:dk1>
      <a:lt1>
        <a:srgbClr val="FFFFFF"/>
      </a:lt1>
      <a:dk2>
        <a:srgbClr val="BE2D00"/>
      </a:dk2>
      <a:lt2>
        <a:srgbClr val="B7C1EB"/>
      </a:lt2>
      <a:accent1>
        <a:srgbClr val="ECD882"/>
      </a:accent1>
      <a:accent2>
        <a:srgbClr val="577052"/>
      </a:accent2>
      <a:accent3>
        <a:srgbClr val="FFFFFF"/>
      </a:accent3>
      <a:accent4>
        <a:srgbClr val="353A77"/>
      </a:accent4>
      <a:accent5>
        <a:srgbClr val="F4E9C1"/>
      </a:accent5>
      <a:accent6>
        <a:srgbClr val="4E6549"/>
      </a:accent6>
      <a:hlink>
        <a:srgbClr val="6F89F7"/>
      </a:hlink>
      <a:folHlink>
        <a:srgbClr val="CFDBFD"/>
      </a:folHlink>
    </a:clrScheme>
    <a:fontScheme name="Blueprint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</a:defRPr>
        </a:defPPr>
      </a:lstStyle>
    </a:lnDef>
  </a:objectDefaults>
  <a:extraClrSchemeLst>
    <a:extraClrScheme>
      <a:clrScheme name="Blueprint 1">
        <a:dk1>
          <a:srgbClr val="000000"/>
        </a:dk1>
        <a:lt1>
          <a:srgbClr val="FFFFFF"/>
        </a:lt1>
        <a:dk2>
          <a:srgbClr val="40458C"/>
        </a:dk2>
        <a:lt2>
          <a:srgbClr val="FFFFCC"/>
        </a:lt2>
        <a:accent1>
          <a:srgbClr val="8D8DB3"/>
        </a:accent1>
        <a:accent2>
          <a:srgbClr val="B2B2B2"/>
        </a:accent2>
        <a:accent3>
          <a:srgbClr val="AFB0C5"/>
        </a:accent3>
        <a:accent4>
          <a:srgbClr val="DADADA"/>
        </a:accent4>
        <a:accent5>
          <a:srgbClr val="C5C5D6"/>
        </a:accent5>
        <a:accent6>
          <a:srgbClr val="A1A1A1"/>
        </a:accent6>
        <a:hlink>
          <a:srgbClr val="6F89F7"/>
        </a:hlink>
        <a:folHlink>
          <a:srgbClr val="4F56AD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2">
        <a:dk1>
          <a:srgbClr val="40458C"/>
        </a:dk1>
        <a:lt1>
          <a:srgbClr val="FFFFFF"/>
        </a:lt1>
        <a:dk2>
          <a:srgbClr val="660066"/>
        </a:dk2>
        <a:lt2>
          <a:srgbClr val="B7C1EB"/>
        </a:lt2>
        <a:accent1>
          <a:srgbClr val="ECD882"/>
        </a:accent1>
        <a:accent2>
          <a:srgbClr val="B2B2B2"/>
        </a:accent2>
        <a:accent3>
          <a:srgbClr val="FFFFFF"/>
        </a:accent3>
        <a:accent4>
          <a:srgbClr val="353A77"/>
        </a:accent4>
        <a:accent5>
          <a:srgbClr val="F4E9C1"/>
        </a:accent5>
        <a:accent6>
          <a:srgbClr val="A1A1A1"/>
        </a:accent6>
        <a:hlink>
          <a:srgbClr val="6F89F7"/>
        </a:hlink>
        <a:folHlink>
          <a:srgbClr val="CFDBF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3">
        <a:dk1>
          <a:srgbClr val="000000"/>
        </a:dk1>
        <a:lt1>
          <a:srgbClr val="FFFFFF"/>
        </a:lt1>
        <a:dk2>
          <a:srgbClr val="4D4D4D"/>
        </a:dk2>
        <a:lt2>
          <a:srgbClr val="B2B2B2"/>
        </a:lt2>
        <a:accent1>
          <a:srgbClr val="969696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C9C9C9"/>
        </a:accent5>
        <a:accent6>
          <a:srgbClr val="D4D4D4"/>
        </a:accent6>
        <a:hlink>
          <a:srgbClr val="7777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4">
        <a:dk1>
          <a:srgbClr val="333300"/>
        </a:dk1>
        <a:lt1>
          <a:srgbClr val="FFFFFF"/>
        </a:lt1>
        <a:dk2>
          <a:srgbClr val="663300"/>
        </a:dk2>
        <a:lt2>
          <a:srgbClr val="B2B2B2"/>
        </a:lt2>
        <a:accent1>
          <a:srgbClr val="DDC6A7"/>
        </a:accent1>
        <a:accent2>
          <a:srgbClr val="D9C167"/>
        </a:accent2>
        <a:accent3>
          <a:srgbClr val="FFFFFF"/>
        </a:accent3>
        <a:accent4>
          <a:srgbClr val="2A2A00"/>
        </a:accent4>
        <a:accent5>
          <a:srgbClr val="EBDFD0"/>
        </a:accent5>
        <a:accent6>
          <a:srgbClr val="C4AF5D"/>
        </a:accent6>
        <a:hlink>
          <a:srgbClr val="8A7A66"/>
        </a:hlink>
        <a:folHlink>
          <a:srgbClr val="C0AE9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rint 5">
        <a:dk1>
          <a:srgbClr val="000000"/>
        </a:dk1>
        <a:lt1>
          <a:srgbClr val="FFFFFF"/>
        </a:lt1>
        <a:dk2>
          <a:srgbClr val="003366"/>
        </a:dk2>
        <a:lt2>
          <a:srgbClr val="CCFFCC"/>
        </a:lt2>
        <a:accent1>
          <a:srgbClr val="006699"/>
        </a:accent1>
        <a:accent2>
          <a:srgbClr val="009999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99CC"/>
        </a:hlink>
        <a:folHlink>
          <a:srgbClr val="0045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6">
        <a:dk1>
          <a:srgbClr val="000000"/>
        </a:dk1>
        <a:lt1>
          <a:srgbClr val="FFFFFF"/>
        </a:lt1>
        <a:dk2>
          <a:srgbClr val="004A48"/>
        </a:dk2>
        <a:lt2>
          <a:srgbClr val="33CCCC"/>
        </a:lt2>
        <a:accent1>
          <a:srgbClr val="006699"/>
        </a:accent1>
        <a:accent2>
          <a:srgbClr val="009999"/>
        </a:accent2>
        <a:accent3>
          <a:srgbClr val="AAB1B1"/>
        </a:accent3>
        <a:accent4>
          <a:srgbClr val="DADADA"/>
        </a:accent4>
        <a:accent5>
          <a:srgbClr val="AAB8CA"/>
        </a:accent5>
        <a:accent6>
          <a:srgbClr val="008A8A"/>
        </a:accent6>
        <a:hlink>
          <a:srgbClr val="00CC99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7">
        <a:dk1>
          <a:srgbClr val="000000"/>
        </a:dk1>
        <a:lt1>
          <a:srgbClr val="FFFFFF"/>
        </a:lt1>
        <a:dk2>
          <a:srgbClr val="333300"/>
        </a:dk2>
        <a:lt2>
          <a:srgbClr val="FFFFCC"/>
        </a:lt2>
        <a:accent1>
          <a:srgbClr val="CC9900"/>
        </a:accent1>
        <a:accent2>
          <a:srgbClr val="CC6600"/>
        </a:accent2>
        <a:accent3>
          <a:srgbClr val="ADAD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808000"/>
        </a:hlink>
        <a:folHlink>
          <a:srgbClr val="525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print 8">
        <a:dk1>
          <a:srgbClr val="003D62"/>
        </a:dk1>
        <a:lt1>
          <a:srgbClr val="FFFFFF"/>
        </a:lt1>
        <a:dk2>
          <a:srgbClr val="006699"/>
        </a:dk2>
        <a:lt2>
          <a:srgbClr val="C8D1DA"/>
        </a:lt2>
        <a:accent1>
          <a:srgbClr val="9AC0EA"/>
        </a:accent1>
        <a:accent2>
          <a:srgbClr val="80C3C8"/>
        </a:accent2>
        <a:accent3>
          <a:srgbClr val="FFFFFF"/>
        </a:accent3>
        <a:accent4>
          <a:srgbClr val="003353"/>
        </a:accent4>
        <a:accent5>
          <a:srgbClr val="CADCF3"/>
        </a:accent5>
        <a:accent6>
          <a:srgbClr val="73B0B5"/>
        </a:accent6>
        <a:hlink>
          <a:srgbClr val="81ABCB"/>
        </a:hlink>
        <a:folHlink>
          <a:srgbClr val="B6CBD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Designs\Blueprint.pot</Template>
  <TotalTime>4279</TotalTime>
  <Words>2267</Words>
  <Application>Microsoft Office PowerPoint</Application>
  <PresentationFormat>On-screen Show (4:3)</PresentationFormat>
  <Paragraphs>455</Paragraphs>
  <Slides>28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Arial Narrow</vt:lpstr>
      <vt:lpstr>CMSSI10</vt:lpstr>
      <vt:lpstr>CMSY10</vt:lpstr>
      <vt:lpstr>Symbol</vt:lpstr>
      <vt:lpstr>Tahoma</vt:lpstr>
      <vt:lpstr>Times</vt:lpstr>
      <vt:lpstr>Times New Roman</vt:lpstr>
      <vt:lpstr>Wingdings</vt:lpstr>
      <vt:lpstr>Blueprint</vt:lpstr>
      <vt:lpstr>Photo Editor Photo</vt:lpstr>
      <vt:lpstr>Linked Lists, Stacks, and Queues </vt:lpstr>
      <vt:lpstr>PowerPoint Presentation</vt:lpstr>
      <vt:lpstr>Singly Linked List </vt:lpstr>
      <vt:lpstr>The Node Class for List Nodes</vt:lpstr>
      <vt:lpstr>Inserting at the Head</vt:lpstr>
      <vt:lpstr>Removing at the Head</vt:lpstr>
      <vt:lpstr>Doubly Linked List</vt:lpstr>
      <vt:lpstr>Doubly Linked List</vt:lpstr>
      <vt:lpstr>Insertion Algorithm</vt:lpstr>
      <vt:lpstr>Deletion</vt:lpstr>
      <vt:lpstr>The Stack ADT</vt:lpstr>
      <vt:lpstr>Stack Interface in Java</vt:lpstr>
      <vt:lpstr>Applications of Stacks</vt:lpstr>
      <vt:lpstr>Array-based Stack</vt:lpstr>
      <vt:lpstr>Array-based Stack (cont.)</vt:lpstr>
      <vt:lpstr>Array-based Stack in Java</vt:lpstr>
      <vt:lpstr>Example use in Java</vt:lpstr>
      <vt:lpstr>Parentheses Matching</vt:lpstr>
      <vt:lpstr>Parentheses Matching Algorithm</vt:lpstr>
      <vt:lpstr>PowerPoint Presentation</vt:lpstr>
      <vt:lpstr>Example</vt:lpstr>
      <vt:lpstr>Applications of Queues</vt:lpstr>
      <vt:lpstr>Array-based Queue</vt:lpstr>
      <vt:lpstr>Queue Operations</vt:lpstr>
      <vt:lpstr>Queue Operations (cont.)</vt:lpstr>
      <vt:lpstr>Queue Operations (cont.)</vt:lpstr>
      <vt:lpstr>Queue Interface in Java</vt:lpstr>
      <vt:lpstr>Exercise: Reverse a queue</vt:lpstr>
    </vt:vector>
  </TitlesOfParts>
  <Company>Brown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Algorithms</dc:title>
  <dc:creator>Roberto Tamassia</dc:creator>
  <cp:lastModifiedBy>Silva, Yasin</cp:lastModifiedBy>
  <cp:revision>516</cp:revision>
  <cp:lastPrinted>2019-08-20T20:42:50Z</cp:lastPrinted>
  <dcterms:created xsi:type="dcterms:W3CDTF">2002-01-21T02:22:10Z</dcterms:created>
  <dcterms:modified xsi:type="dcterms:W3CDTF">2022-01-26T02:26:22Z</dcterms:modified>
</cp:coreProperties>
</file>